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9"/>
    <p:sldId id="257" r:id="rId50"/>
    <p:sldId id="258" r:id="rId51"/>
    <p:sldId id="259" r:id="rId52"/>
    <p:sldId id="260" r:id="rId53"/>
    <p:sldId id="261" r:id="rId54"/>
    <p:sldId id="262" r:id="rId55"/>
    <p:sldId id="263" r:id="rId56"/>
    <p:sldId id="264" r:id="rId57"/>
    <p:sldId id="265" r:id="rId58"/>
    <p:sldId id="266" r:id="rId59"/>
    <p:sldId id="267" r:id="rId60"/>
    <p:sldId id="268" r:id="rId61"/>
    <p:sldId id="269" r:id="rId62"/>
    <p:sldId id="270" r:id="rId63"/>
    <p:sldId id="271" r:id="rId64"/>
    <p:sldId id="272" r:id="rId65"/>
    <p:sldId id="273" r:id="rId6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Roboto" charset="1" panose="02000000000000000000"/>
      <p:regular r:id="rId11"/>
    </p:embeddedFont>
    <p:embeddedFont>
      <p:font typeface="Roboto Bold" charset="1" panose="02000000000000000000"/>
      <p:regular r:id="rId12"/>
    </p:embeddedFont>
    <p:embeddedFont>
      <p:font typeface="Roboto Italics" charset="1" panose="02000000000000000000"/>
      <p:regular r:id="rId13"/>
    </p:embeddedFont>
    <p:embeddedFont>
      <p:font typeface="Roboto Bold Italics" charset="1" panose="02000000000000000000"/>
      <p:regular r:id="rId14"/>
    </p:embeddedFont>
    <p:embeddedFont>
      <p:font typeface="Ibarra Real Nova" charset="1" panose="00000500000000000000"/>
      <p:regular r:id="rId15"/>
    </p:embeddedFont>
    <p:embeddedFont>
      <p:font typeface="Ibarra Real Nova Bold" charset="1" panose="00000800000000000000"/>
      <p:regular r:id="rId16"/>
    </p:embeddedFont>
    <p:embeddedFont>
      <p:font typeface="Ibarra Real Nova Italics" charset="1" panose="00000500000000000000"/>
      <p:regular r:id="rId17"/>
    </p:embeddedFont>
    <p:embeddedFont>
      <p:font typeface="Ibarra Real Nova Bold Italics" charset="1" panose="00000800000000000000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Canva Sans Italics" charset="1" panose="020B0503030501040103"/>
      <p:regular r:id="rId21"/>
    </p:embeddedFont>
    <p:embeddedFont>
      <p:font typeface="Canva Sans Bold Italics" charset="1" panose="020B0803030501040103"/>
      <p:regular r:id="rId22"/>
    </p:embeddedFont>
    <p:embeddedFont>
      <p:font typeface="Canva Sans Medium" charset="1" panose="020B0603030501040103"/>
      <p:regular r:id="rId23"/>
    </p:embeddedFont>
    <p:embeddedFont>
      <p:font typeface="Canva Sans Medium Italics" charset="1" panose="020B0603030501040103"/>
      <p:regular r:id="rId24"/>
    </p:embeddedFont>
    <p:embeddedFont>
      <p:font typeface="Fira Sans" charset="1" panose="020B0503050000020004"/>
      <p:regular r:id="rId25"/>
    </p:embeddedFont>
    <p:embeddedFont>
      <p:font typeface="Fira Sans Bold" charset="1" panose="020B0803050000020004"/>
      <p:regular r:id="rId26"/>
    </p:embeddedFont>
    <p:embeddedFont>
      <p:font typeface="Fira Sans Italics" charset="1" panose="020B0503050000020004"/>
      <p:regular r:id="rId27"/>
    </p:embeddedFont>
    <p:embeddedFont>
      <p:font typeface="Fira Sans Bold Italics" charset="1" panose="020B0803050000020004"/>
      <p:regular r:id="rId28"/>
    </p:embeddedFont>
    <p:embeddedFont>
      <p:font typeface="Fira Sans Thin" charset="1" panose="020B0303050000020004"/>
      <p:regular r:id="rId29"/>
    </p:embeddedFont>
    <p:embeddedFont>
      <p:font typeface="Fira Sans Thin Italics" charset="1" panose="020B0303050000020004"/>
      <p:regular r:id="rId30"/>
    </p:embeddedFont>
    <p:embeddedFont>
      <p:font typeface="Fira Sans Extra-Light" charset="1" panose="020B0403050000020004"/>
      <p:regular r:id="rId31"/>
    </p:embeddedFont>
    <p:embeddedFont>
      <p:font typeface="Fira Sans Extra-Light Italics" charset="1" panose="020B0403050000020004"/>
      <p:regular r:id="rId32"/>
    </p:embeddedFont>
    <p:embeddedFont>
      <p:font typeface="Fira Sans Light" charset="1" panose="020B0403050000020004"/>
      <p:regular r:id="rId33"/>
    </p:embeddedFont>
    <p:embeddedFont>
      <p:font typeface="Fira Sans Light Italics" charset="1" panose="020B0403050000020004"/>
      <p:regular r:id="rId34"/>
    </p:embeddedFont>
    <p:embeddedFont>
      <p:font typeface="Fira Sans Medium" charset="1" panose="020B0603050000020004"/>
      <p:regular r:id="rId35"/>
    </p:embeddedFont>
    <p:embeddedFont>
      <p:font typeface="Fira Sans Medium Italics" charset="1" panose="020B0603050000020004"/>
      <p:regular r:id="rId36"/>
    </p:embeddedFont>
    <p:embeddedFont>
      <p:font typeface="Fira Sans Semi-Bold" charset="1" panose="020B0603050000020004"/>
      <p:regular r:id="rId37"/>
    </p:embeddedFont>
    <p:embeddedFont>
      <p:font typeface="Fira Sans Semi-Bold Italics" charset="1" panose="020B0703050000020004"/>
      <p:regular r:id="rId38"/>
    </p:embeddedFont>
    <p:embeddedFont>
      <p:font typeface="Fira Sans Ultra-Bold" charset="1" panose="020B0903050000020004"/>
      <p:regular r:id="rId39"/>
    </p:embeddedFont>
    <p:embeddedFont>
      <p:font typeface="Fira Sans Ultra-Bold Italics" charset="1" panose="020B0903050000020004"/>
      <p:regular r:id="rId40"/>
    </p:embeddedFont>
    <p:embeddedFont>
      <p:font typeface="Fira Sans Heavy" charset="1" panose="020B0A03050000020004"/>
      <p:regular r:id="rId41"/>
    </p:embeddedFont>
    <p:embeddedFont>
      <p:font typeface="Fira Sans Heavy Italics" charset="1" panose="020B0A03050000020004"/>
      <p:regular r:id="rId42"/>
    </p:embeddedFont>
    <p:embeddedFont>
      <p:font typeface="EB Garamond" charset="1" panose="00000000000000000000"/>
      <p:regular r:id="rId43"/>
    </p:embeddedFont>
    <p:embeddedFont>
      <p:font typeface="EB Garamond Italics" charset="1" panose="00000000000000000000"/>
      <p:regular r:id="rId44"/>
    </p:embeddedFont>
    <p:embeddedFont>
      <p:font typeface="EB Garamond Semi-Bold" charset="1" panose="00000000000000000000"/>
      <p:regular r:id="rId45"/>
    </p:embeddedFont>
    <p:embeddedFont>
      <p:font typeface="EB Garamond Semi-Bold Italics" charset="1" panose="00000000000000000000"/>
      <p:regular r:id="rId46"/>
    </p:embeddedFont>
    <p:embeddedFont>
      <p:font typeface="EB Garamond Ultra-Bold" charset="1" panose="00000000000000000000"/>
      <p:regular r:id="rId47"/>
    </p:embeddedFont>
    <p:embeddedFont>
      <p:font typeface="EB Garamond Ultra-Bold Italics" charset="1" panose="0000000000000000000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slides/slide1.xml" Type="http://schemas.openxmlformats.org/officeDocument/2006/relationships/slide"/><Relationship Id="rId5" Target="tableStyles.xml" Type="http://schemas.openxmlformats.org/officeDocument/2006/relationships/tableStyles"/><Relationship Id="rId50" Target="slides/slide2.xml" Type="http://schemas.openxmlformats.org/officeDocument/2006/relationships/slide"/><Relationship Id="rId51" Target="slides/slide3.xml" Type="http://schemas.openxmlformats.org/officeDocument/2006/relationships/slide"/><Relationship Id="rId52" Target="slides/slide4.xml" Type="http://schemas.openxmlformats.org/officeDocument/2006/relationships/slide"/><Relationship Id="rId53" Target="slides/slide5.xml" Type="http://schemas.openxmlformats.org/officeDocument/2006/relationships/slide"/><Relationship Id="rId54" Target="slides/slide6.xml" Type="http://schemas.openxmlformats.org/officeDocument/2006/relationships/slide"/><Relationship Id="rId55" Target="slides/slide7.xml" Type="http://schemas.openxmlformats.org/officeDocument/2006/relationships/slide"/><Relationship Id="rId56" Target="slides/slide8.xml" Type="http://schemas.openxmlformats.org/officeDocument/2006/relationships/slide"/><Relationship Id="rId57" Target="slides/slide9.xml" Type="http://schemas.openxmlformats.org/officeDocument/2006/relationships/slide"/><Relationship Id="rId58" Target="slides/slide10.xml" Type="http://schemas.openxmlformats.org/officeDocument/2006/relationships/slide"/><Relationship Id="rId59" Target="slides/slide11.xml" Type="http://schemas.openxmlformats.org/officeDocument/2006/relationships/slide"/><Relationship Id="rId6" Target="fonts/font6.fntdata" Type="http://schemas.openxmlformats.org/officeDocument/2006/relationships/font"/><Relationship Id="rId60" Target="slides/slide12.xml" Type="http://schemas.openxmlformats.org/officeDocument/2006/relationships/slide"/><Relationship Id="rId61" Target="slides/slide13.xml" Type="http://schemas.openxmlformats.org/officeDocument/2006/relationships/slide"/><Relationship Id="rId62" Target="slides/slide14.xml" Type="http://schemas.openxmlformats.org/officeDocument/2006/relationships/slide"/><Relationship Id="rId63" Target="slides/slide15.xml" Type="http://schemas.openxmlformats.org/officeDocument/2006/relationships/slide"/><Relationship Id="rId64" Target="slides/slide16.xml" Type="http://schemas.openxmlformats.org/officeDocument/2006/relationships/slide"/><Relationship Id="rId65" Target="slides/slide17.xml" Type="http://schemas.openxmlformats.org/officeDocument/2006/relationships/slide"/><Relationship Id="rId66" Target="slides/slide18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mailto:tailung@thebest.com" TargetMode="External" Type="http://schemas.openxmlformats.org/officeDocument/2006/relationships/hyperlink"/><Relationship Id="rId3" Target="mailto:tailung@thebest.com" TargetMode="External" Type="http://schemas.openxmlformats.org/officeDocument/2006/relationships/hyperlink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597928"/>
            <a:ext cx="12283008" cy="3178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00"/>
              </a:lnSpc>
            </a:pPr>
            <a:r>
              <a:rPr lang="en-US" sz="8700" spc="261">
                <a:solidFill>
                  <a:srgbClr val="3855CD"/>
                </a:solidFill>
                <a:latin typeface="Fira Sans Ultra-Bold"/>
              </a:rPr>
              <a:t>PATH TO PO: </a:t>
            </a:r>
          </a:p>
          <a:p>
            <a:pPr>
              <a:lnSpc>
                <a:spcPts val="2601"/>
              </a:lnSpc>
            </a:pPr>
          </a:p>
          <a:p>
            <a:pPr>
              <a:lnSpc>
                <a:spcPts val="6800"/>
              </a:lnSpc>
            </a:pPr>
            <a:r>
              <a:rPr lang="en-US" sz="6800" spc="204">
                <a:solidFill>
                  <a:srgbClr val="3855CD"/>
                </a:solidFill>
                <a:latin typeface="Fira Sans Ultra-Bold"/>
              </a:rPr>
              <a:t>A RESUME TRANSFORMATION WORKSHOP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7188842"/>
            <a:ext cx="4982739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95">
                <a:solidFill>
                  <a:srgbClr val="000000"/>
                </a:solidFill>
                <a:latin typeface="Fira Sans"/>
              </a:rPr>
              <a:t>Cracking the Code to Professional Success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232789" y="7536187"/>
            <a:ext cx="7953476" cy="6888453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153591" y="4091960"/>
            <a:ext cx="7953476" cy="6888453"/>
            <a:chOff x="0" y="0"/>
            <a:chExt cx="6202680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52157" y="198953"/>
            <a:ext cx="1335932" cy="1313269"/>
          </a:xfrm>
          <a:custGeom>
            <a:avLst/>
            <a:gdLst/>
            <a:ahLst/>
            <a:cxnLst/>
            <a:rect r="r" b="b" t="t" l="l"/>
            <a:pathLst>
              <a:path h="1313269" w="1335932">
                <a:moveTo>
                  <a:pt x="0" y="0"/>
                </a:moveTo>
                <a:lnTo>
                  <a:pt x="1335932" y="0"/>
                </a:lnTo>
                <a:lnTo>
                  <a:pt x="1335932" y="1313269"/>
                </a:lnTo>
                <a:lnTo>
                  <a:pt x="0" y="1313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58" r="0" b="-2051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68661" y="1540468"/>
            <a:ext cx="902924" cy="447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sz="2582">
                <a:solidFill>
                  <a:srgbClr val="000000"/>
                </a:solidFill>
                <a:latin typeface="Ibarra Real Nova"/>
              </a:rPr>
              <a:t>ACES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54985" y="-31992"/>
            <a:ext cx="3969013" cy="102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30"/>
              </a:lnSpc>
              <a:spcBef>
                <a:spcPct val="0"/>
              </a:spcBef>
            </a:pPr>
            <a:r>
              <a:rPr lang="en-US" sz="5950">
                <a:solidFill>
                  <a:srgbClr val="000000">
                    <a:alpha val="29804"/>
                  </a:srgbClr>
                </a:solidFill>
                <a:latin typeface="EB Garamond Semi-Bold"/>
              </a:rPr>
              <a:t>2k24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153591" y="323946"/>
            <a:ext cx="4083088" cy="1021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77"/>
              </a:lnSpc>
              <a:spcBef>
                <a:spcPct val="0"/>
              </a:spcBef>
            </a:pPr>
            <a:r>
              <a:rPr lang="en-US" sz="5983">
                <a:solidFill>
                  <a:srgbClr val="000000"/>
                </a:solidFill>
                <a:latin typeface="EB Garamond Semi-Bold"/>
              </a:rPr>
              <a:t>GENESIS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484455" y="1347312"/>
            <a:ext cx="2553031" cy="162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57"/>
              </a:lnSpc>
            </a:pPr>
            <a:r>
              <a:rPr lang="en-US" sz="1040">
                <a:solidFill>
                  <a:srgbClr val="000000"/>
                </a:solidFill>
                <a:latin typeface="Canva Sans Bold Italics"/>
              </a:rPr>
              <a:t>....Guiding Dreams, flourishing success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05382"/>
            <a:ext cx="18288000" cy="10889532"/>
            <a:chOff x="0" y="0"/>
            <a:chExt cx="4504086" cy="26819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540" y="-2540"/>
              <a:ext cx="4506626" cy="2677711"/>
            </a:xfrm>
            <a:custGeom>
              <a:avLst/>
              <a:gdLst/>
              <a:ahLst/>
              <a:cxnLst/>
              <a:rect r="r" b="b" t="t" l="l"/>
              <a:pathLst>
                <a:path h="2677711" w="4506626">
                  <a:moveTo>
                    <a:pt x="4504217" y="2369559"/>
                  </a:moveTo>
                  <a:cubicBezTo>
                    <a:pt x="4501808" y="1700766"/>
                    <a:pt x="4472905" y="796626"/>
                    <a:pt x="4472905" y="129526"/>
                  </a:cubicBezTo>
                  <a:cubicBezTo>
                    <a:pt x="4472905" y="119367"/>
                    <a:pt x="4475314" y="109208"/>
                    <a:pt x="4475314" y="100742"/>
                  </a:cubicBezTo>
                  <a:cubicBezTo>
                    <a:pt x="4472905" y="99049"/>
                    <a:pt x="4470497" y="99049"/>
                    <a:pt x="4468088" y="97356"/>
                  </a:cubicBezTo>
                  <a:cubicBezTo>
                    <a:pt x="4468088" y="97356"/>
                    <a:pt x="4465679" y="99049"/>
                    <a:pt x="4465679" y="100742"/>
                  </a:cubicBezTo>
                  <a:cubicBezTo>
                    <a:pt x="4460862" y="109208"/>
                    <a:pt x="4451228" y="109208"/>
                    <a:pt x="4441593" y="109208"/>
                  </a:cubicBezTo>
                  <a:cubicBezTo>
                    <a:pt x="4429550" y="107515"/>
                    <a:pt x="4417507" y="99049"/>
                    <a:pt x="4403056" y="102436"/>
                  </a:cubicBezTo>
                  <a:cubicBezTo>
                    <a:pt x="4398239" y="104129"/>
                    <a:pt x="4388604" y="100742"/>
                    <a:pt x="4386196" y="97356"/>
                  </a:cubicBezTo>
                  <a:cubicBezTo>
                    <a:pt x="4378970" y="90584"/>
                    <a:pt x="4369335" y="90584"/>
                    <a:pt x="4359701" y="93970"/>
                  </a:cubicBezTo>
                  <a:cubicBezTo>
                    <a:pt x="4354884" y="95663"/>
                    <a:pt x="4350067" y="93970"/>
                    <a:pt x="4345249" y="93970"/>
                  </a:cubicBezTo>
                  <a:cubicBezTo>
                    <a:pt x="4338024" y="93970"/>
                    <a:pt x="4328389" y="92277"/>
                    <a:pt x="4321163" y="90584"/>
                  </a:cubicBezTo>
                  <a:cubicBezTo>
                    <a:pt x="4318755" y="90584"/>
                    <a:pt x="4313938" y="88890"/>
                    <a:pt x="4311529" y="88890"/>
                  </a:cubicBezTo>
                  <a:cubicBezTo>
                    <a:pt x="4304303" y="87197"/>
                    <a:pt x="4297077" y="82118"/>
                    <a:pt x="4289852" y="88890"/>
                  </a:cubicBezTo>
                  <a:cubicBezTo>
                    <a:pt x="4289852" y="88890"/>
                    <a:pt x="4285034" y="88890"/>
                    <a:pt x="4282626" y="87197"/>
                  </a:cubicBezTo>
                  <a:cubicBezTo>
                    <a:pt x="4280217" y="83811"/>
                    <a:pt x="4277808" y="78732"/>
                    <a:pt x="4275400" y="75345"/>
                  </a:cubicBezTo>
                  <a:cubicBezTo>
                    <a:pt x="4270583" y="70266"/>
                    <a:pt x="4270583" y="61800"/>
                    <a:pt x="4263357" y="58414"/>
                  </a:cubicBezTo>
                  <a:cubicBezTo>
                    <a:pt x="4258540" y="56721"/>
                    <a:pt x="4256131" y="55028"/>
                    <a:pt x="4253723" y="51641"/>
                  </a:cubicBezTo>
                  <a:cubicBezTo>
                    <a:pt x="4253723" y="49948"/>
                    <a:pt x="4248905" y="48255"/>
                    <a:pt x="4248905" y="46562"/>
                  </a:cubicBezTo>
                  <a:lnTo>
                    <a:pt x="4241680" y="41482"/>
                  </a:lnTo>
                  <a:cubicBezTo>
                    <a:pt x="4239271" y="38096"/>
                    <a:pt x="4236862" y="33017"/>
                    <a:pt x="4232045" y="31323"/>
                  </a:cubicBezTo>
                  <a:cubicBezTo>
                    <a:pt x="4222411" y="26244"/>
                    <a:pt x="4220002" y="19471"/>
                    <a:pt x="4224819" y="11006"/>
                  </a:cubicBezTo>
                  <a:cubicBezTo>
                    <a:pt x="4217594" y="9313"/>
                    <a:pt x="4212776" y="5926"/>
                    <a:pt x="4205551" y="5926"/>
                  </a:cubicBezTo>
                  <a:cubicBezTo>
                    <a:pt x="4176647" y="7619"/>
                    <a:pt x="4145336" y="11006"/>
                    <a:pt x="4116432" y="12699"/>
                  </a:cubicBezTo>
                  <a:cubicBezTo>
                    <a:pt x="4111615" y="12699"/>
                    <a:pt x="4104389" y="14392"/>
                    <a:pt x="4101980" y="16085"/>
                  </a:cubicBezTo>
                  <a:cubicBezTo>
                    <a:pt x="4082712" y="24551"/>
                    <a:pt x="4063443" y="17778"/>
                    <a:pt x="4044174" y="16085"/>
                  </a:cubicBezTo>
                  <a:cubicBezTo>
                    <a:pt x="4029722" y="16085"/>
                    <a:pt x="4015271" y="11006"/>
                    <a:pt x="4000819" y="9313"/>
                  </a:cubicBezTo>
                  <a:cubicBezTo>
                    <a:pt x="3983959" y="7619"/>
                    <a:pt x="3969508" y="9313"/>
                    <a:pt x="3952647" y="7619"/>
                  </a:cubicBezTo>
                  <a:cubicBezTo>
                    <a:pt x="3950239" y="7619"/>
                    <a:pt x="3947830" y="5926"/>
                    <a:pt x="3945421" y="4233"/>
                  </a:cubicBezTo>
                  <a:cubicBezTo>
                    <a:pt x="3940604" y="0"/>
                    <a:pt x="3930970" y="1270"/>
                    <a:pt x="3926152" y="2540"/>
                  </a:cubicBezTo>
                  <a:cubicBezTo>
                    <a:pt x="3918927" y="5926"/>
                    <a:pt x="3916518" y="11006"/>
                    <a:pt x="3911701" y="16085"/>
                  </a:cubicBezTo>
                  <a:cubicBezTo>
                    <a:pt x="3899658" y="17778"/>
                    <a:pt x="3882798" y="19471"/>
                    <a:pt x="3870755" y="24551"/>
                  </a:cubicBezTo>
                  <a:cubicBezTo>
                    <a:pt x="3861120" y="27937"/>
                    <a:pt x="3856303" y="29630"/>
                    <a:pt x="3849077" y="26244"/>
                  </a:cubicBezTo>
                  <a:lnTo>
                    <a:pt x="3846669" y="27937"/>
                  </a:lnTo>
                  <a:cubicBezTo>
                    <a:pt x="3851486" y="31323"/>
                    <a:pt x="3853894" y="36403"/>
                    <a:pt x="3858712" y="39789"/>
                  </a:cubicBezTo>
                  <a:cubicBezTo>
                    <a:pt x="3851486" y="41482"/>
                    <a:pt x="3841851" y="44869"/>
                    <a:pt x="3837034" y="43176"/>
                  </a:cubicBezTo>
                  <a:cubicBezTo>
                    <a:pt x="3824992" y="41482"/>
                    <a:pt x="3820174" y="44869"/>
                    <a:pt x="3810540" y="48255"/>
                  </a:cubicBezTo>
                  <a:cubicBezTo>
                    <a:pt x="3800905" y="53334"/>
                    <a:pt x="3788862" y="56721"/>
                    <a:pt x="3779228" y="60107"/>
                  </a:cubicBezTo>
                  <a:cubicBezTo>
                    <a:pt x="3776819" y="60107"/>
                    <a:pt x="3774411" y="60107"/>
                    <a:pt x="3772002" y="58414"/>
                  </a:cubicBezTo>
                  <a:cubicBezTo>
                    <a:pt x="3769593" y="58414"/>
                    <a:pt x="3767185" y="56721"/>
                    <a:pt x="3767185" y="56721"/>
                  </a:cubicBezTo>
                  <a:cubicBezTo>
                    <a:pt x="3755142" y="60107"/>
                    <a:pt x="3743099" y="63493"/>
                    <a:pt x="3731056" y="60107"/>
                  </a:cubicBezTo>
                  <a:cubicBezTo>
                    <a:pt x="3728647" y="60107"/>
                    <a:pt x="3728647" y="61800"/>
                    <a:pt x="3726239" y="61800"/>
                  </a:cubicBezTo>
                  <a:cubicBezTo>
                    <a:pt x="3711787" y="65186"/>
                    <a:pt x="3702153" y="77038"/>
                    <a:pt x="3682884" y="77038"/>
                  </a:cubicBezTo>
                  <a:cubicBezTo>
                    <a:pt x="3668432" y="77038"/>
                    <a:pt x="3653980" y="85504"/>
                    <a:pt x="3639529" y="85504"/>
                  </a:cubicBezTo>
                  <a:cubicBezTo>
                    <a:pt x="3622669" y="87197"/>
                    <a:pt x="3608217" y="90584"/>
                    <a:pt x="3593765" y="95663"/>
                  </a:cubicBezTo>
                  <a:cubicBezTo>
                    <a:pt x="3588948" y="97356"/>
                    <a:pt x="3584131" y="97356"/>
                    <a:pt x="3581722" y="97356"/>
                  </a:cubicBezTo>
                  <a:cubicBezTo>
                    <a:pt x="3569679" y="93970"/>
                    <a:pt x="3562454" y="99049"/>
                    <a:pt x="3557637" y="104129"/>
                  </a:cubicBezTo>
                  <a:cubicBezTo>
                    <a:pt x="3545594" y="115981"/>
                    <a:pt x="3526325" y="119367"/>
                    <a:pt x="3509464" y="122753"/>
                  </a:cubicBezTo>
                  <a:cubicBezTo>
                    <a:pt x="3487787" y="126140"/>
                    <a:pt x="3466110" y="127833"/>
                    <a:pt x="3444432" y="129526"/>
                  </a:cubicBezTo>
                  <a:cubicBezTo>
                    <a:pt x="3442023" y="129526"/>
                    <a:pt x="3439615" y="134605"/>
                    <a:pt x="3434798" y="136299"/>
                  </a:cubicBezTo>
                  <a:cubicBezTo>
                    <a:pt x="3432389" y="136299"/>
                    <a:pt x="3429980" y="134605"/>
                    <a:pt x="3429980" y="134605"/>
                  </a:cubicBezTo>
                  <a:cubicBezTo>
                    <a:pt x="3417937" y="144764"/>
                    <a:pt x="3410712" y="160003"/>
                    <a:pt x="3386626" y="158309"/>
                  </a:cubicBezTo>
                  <a:lnTo>
                    <a:pt x="3384217" y="158309"/>
                  </a:lnTo>
                  <a:cubicBezTo>
                    <a:pt x="3364948" y="166775"/>
                    <a:pt x="3345679" y="163389"/>
                    <a:pt x="3328819" y="160003"/>
                  </a:cubicBezTo>
                  <a:cubicBezTo>
                    <a:pt x="3324002" y="160003"/>
                    <a:pt x="3316776" y="156616"/>
                    <a:pt x="3314368" y="153230"/>
                  </a:cubicBezTo>
                  <a:cubicBezTo>
                    <a:pt x="3307142" y="143071"/>
                    <a:pt x="3287873" y="139685"/>
                    <a:pt x="3273421" y="143071"/>
                  </a:cubicBezTo>
                  <a:cubicBezTo>
                    <a:pt x="3261378" y="146457"/>
                    <a:pt x="3249335" y="148151"/>
                    <a:pt x="3237292" y="151537"/>
                  </a:cubicBezTo>
                  <a:cubicBezTo>
                    <a:pt x="3218024" y="154923"/>
                    <a:pt x="3201163" y="156616"/>
                    <a:pt x="3181895" y="149844"/>
                  </a:cubicBezTo>
                  <a:cubicBezTo>
                    <a:pt x="3162626" y="143071"/>
                    <a:pt x="3148174" y="148151"/>
                    <a:pt x="3138540" y="163389"/>
                  </a:cubicBezTo>
                  <a:cubicBezTo>
                    <a:pt x="3131314" y="173548"/>
                    <a:pt x="3112045" y="175241"/>
                    <a:pt x="3100002" y="166775"/>
                  </a:cubicBezTo>
                  <a:cubicBezTo>
                    <a:pt x="3092776" y="161696"/>
                    <a:pt x="3087959" y="163389"/>
                    <a:pt x="3080733" y="166775"/>
                  </a:cubicBezTo>
                  <a:lnTo>
                    <a:pt x="3066282" y="176934"/>
                  </a:lnTo>
                  <a:cubicBezTo>
                    <a:pt x="3063873" y="178627"/>
                    <a:pt x="3059056" y="178627"/>
                    <a:pt x="3056647" y="178627"/>
                  </a:cubicBezTo>
                  <a:lnTo>
                    <a:pt x="3042196" y="178627"/>
                  </a:lnTo>
                  <a:cubicBezTo>
                    <a:pt x="3032561" y="178627"/>
                    <a:pt x="3022927" y="176934"/>
                    <a:pt x="3013292" y="175241"/>
                  </a:cubicBezTo>
                  <a:cubicBezTo>
                    <a:pt x="3001249" y="173548"/>
                    <a:pt x="2991615" y="168468"/>
                    <a:pt x="2979572" y="166775"/>
                  </a:cubicBezTo>
                  <a:cubicBezTo>
                    <a:pt x="2960303" y="165082"/>
                    <a:pt x="2955486" y="153230"/>
                    <a:pt x="2948260" y="144764"/>
                  </a:cubicBezTo>
                  <a:cubicBezTo>
                    <a:pt x="2943443" y="139685"/>
                    <a:pt x="2933809" y="132912"/>
                    <a:pt x="2924174" y="134605"/>
                  </a:cubicBezTo>
                  <a:cubicBezTo>
                    <a:pt x="2914540" y="137992"/>
                    <a:pt x="2904905" y="134605"/>
                    <a:pt x="2897680" y="132912"/>
                  </a:cubicBezTo>
                  <a:cubicBezTo>
                    <a:pt x="2895271" y="132912"/>
                    <a:pt x="2890454" y="131219"/>
                    <a:pt x="2888045" y="131219"/>
                  </a:cubicBezTo>
                  <a:cubicBezTo>
                    <a:pt x="2871185" y="127833"/>
                    <a:pt x="2859142" y="134605"/>
                    <a:pt x="2847099" y="143071"/>
                  </a:cubicBezTo>
                  <a:lnTo>
                    <a:pt x="2837464" y="149844"/>
                  </a:lnTo>
                  <a:cubicBezTo>
                    <a:pt x="2835056" y="151537"/>
                    <a:pt x="2835056" y="154923"/>
                    <a:pt x="2832647" y="156616"/>
                  </a:cubicBezTo>
                  <a:cubicBezTo>
                    <a:pt x="2818196" y="165082"/>
                    <a:pt x="2803744" y="161696"/>
                    <a:pt x="2786884" y="156616"/>
                  </a:cubicBezTo>
                  <a:cubicBezTo>
                    <a:pt x="2772432" y="151537"/>
                    <a:pt x="2755572" y="156616"/>
                    <a:pt x="2750755" y="166775"/>
                  </a:cubicBezTo>
                  <a:cubicBezTo>
                    <a:pt x="2748346" y="173548"/>
                    <a:pt x="2745938" y="178627"/>
                    <a:pt x="2733895" y="182013"/>
                  </a:cubicBezTo>
                  <a:cubicBezTo>
                    <a:pt x="2721852" y="187093"/>
                    <a:pt x="2707400" y="190479"/>
                    <a:pt x="2704992" y="202331"/>
                  </a:cubicBezTo>
                  <a:cubicBezTo>
                    <a:pt x="2704992" y="204024"/>
                    <a:pt x="2702583" y="205718"/>
                    <a:pt x="2700174" y="205718"/>
                  </a:cubicBezTo>
                  <a:cubicBezTo>
                    <a:pt x="2692948" y="207411"/>
                    <a:pt x="2688131" y="209104"/>
                    <a:pt x="2680905" y="210797"/>
                  </a:cubicBezTo>
                  <a:lnTo>
                    <a:pt x="2659228" y="210797"/>
                  </a:lnTo>
                  <a:cubicBezTo>
                    <a:pt x="2644776" y="209104"/>
                    <a:pt x="2630325" y="205718"/>
                    <a:pt x="2615873" y="204024"/>
                  </a:cubicBezTo>
                  <a:cubicBezTo>
                    <a:pt x="2599013" y="202331"/>
                    <a:pt x="2584561" y="209104"/>
                    <a:pt x="2567701" y="210797"/>
                  </a:cubicBezTo>
                  <a:lnTo>
                    <a:pt x="2565292" y="212490"/>
                  </a:lnTo>
                  <a:cubicBezTo>
                    <a:pt x="2560475" y="217570"/>
                    <a:pt x="2553249" y="215876"/>
                    <a:pt x="2548432" y="212490"/>
                  </a:cubicBezTo>
                  <a:cubicBezTo>
                    <a:pt x="2538798" y="205718"/>
                    <a:pt x="2521938" y="204024"/>
                    <a:pt x="2509895" y="207411"/>
                  </a:cubicBezTo>
                  <a:cubicBezTo>
                    <a:pt x="2495443" y="212490"/>
                    <a:pt x="2480991" y="215876"/>
                    <a:pt x="2466540" y="219263"/>
                  </a:cubicBezTo>
                  <a:cubicBezTo>
                    <a:pt x="2461722" y="219263"/>
                    <a:pt x="2456905" y="217570"/>
                    <a:pt x="2454497" y="217570"/>
                  </a:cubicBezTo>
                  <a:cubicBezTo>
                    <a:pt x="2449679" y="217570"/>
                    <a:pt x="2442454" y="215876"/>
                    <a:pt x="2440045" y="217570"/>
                  </a:cubicBezTo>
                  <a:cubicBezTo>
                    <a:pt x="2420776" y="227728"/>
                    <a:pt x="2401507" y="224342"/>
                    <a:pt x="2384647" y="217570"/>
                  </a:cubicBezTo>
                  <a:cubicBezTo>
                    <a:pt x="2375013" y="214183"/>
                    <a:pt x="2360561" y="210797"/>
                    <a:pt x="2355744" y="200638"/>
                  </a:cubicBezTo>
                  <a:cubicBezTo>
                    <a:pt x="2353335" y="193866"/>
                    <a:pt x="2343701" y="187093"/>
                    <a:pt x="2336475" y="182013"/>
                  </a:cubicBezTo>
                  <a:cubicBezTo>
                    <a:pt x="2324432" y="173548"/>
                    <a:pt x="2312389" y="161696"/>
                    <a:pt x="2290712" y="161696"/>
                  </a:cubicBezTo>
                  <a:cubicBezTo>
                    <a:pt x="2285895" y="161696"/>
                    <a:pt x="2281077" y="154923"/>
                    <a:pt x="2278669" y="156616"/>
                  </a:cubicBezTo>
                  <a:cubicBezTo>
                    <a:pt x="2269034" y="158309"/>
                    <a:pt x="2269034" y="154923"/>
                    <a:pt x="2264217" y="151537"/>
                  </a:cubicBezTo>
                  <a:cubicBezTo>
                    <a:pt x="2259400" y="148151"/>
                    <a:pt x="2252174" y="144764"/>
                    <a:pt x="2247357" y="139685"/>
                  </a:cubicBezTo>
                  <a:cubicBezTo>
                    <a:pt x="2240131" y="132912"/>
                    <a:pt x="2232905" y="124447"/>
                    <a:pt x="2225679" y="117674"/>
                  </a:cubicBezTo>
                  <a:cubicBezTo>
                    <a:pt x="2218454" y="110901"/>
                    <a:pt x="2213637" y="102436"/>
                    <a:pt x="2206411" y="95663"/>
                  </a:cubicBezTo>
                  <a:cubicBezTo>
                    <a:pt x="2204002" y="93970"/>
                    <a:pt x="2196776" y="92277"/>
                    <a:pt x="2194368" y="93970"/>
                  </a:cubicBezTo>
                  <a:lnTo>
                    <a:pt x="2165465" y="104129"/>
                  </a:lnTo>
                  <a:cubicBezTo>
                    <a:pt x="2160647" y="105822"/>
                    <a:pt x="2158239" y="109208"/>
                    <a:pt x="2155830" y="112595"/>
                  </a:cubicBezTo>
                  <a:lnTo>
                    <a:pt x="2153422" y="110901"/>
                  </a:lnTo>
                  <a:cubicBezTo>
                    <a:pt x="2155830" y="105822"/>
                    <a:pt x="2158239" y="100742"/>
                    <a:pt x="2160647" y="99049"/>
                  </a:cubicBezTo>
                  <a:lnTo>
                    <a:pt x="2131744" y="93970"/>
                  </a:lnTo>
                  <a:cubicBezTo>
                    <a:pt x="2124518" y="92277"/>
                    <a:pt x="2112475" y="92277"/>
                    <a:pt x="2107658" y="92277"/>
                  </a:cubicBezTo>
                  <a:lnTo>
                    <a:pt x="2069120" y="92277"/>
                  </a:lnTo>
                  <a:cubicBezTo>
                    <a:pt x="2054669" y="92277"/>
                    <a:pt x="2042626" y="90584"/>
                    <a:pt x="2028174" y="92277"/>
                  </a:cubicBezTo>
                  <a:cubicBezTo>
                    <a:pt x="2018540" y="93970"/>
                    <a:pt x="2011314" y="90584"/>
                    <a:pt x="2004088" y="87197"/>
                  </a:cubicBezTo>
                  <a:cubicBezTo>
                    <a:pt x="1984819" y="77038"/>
                    <a:pt x="1965550" y="65186"/>
                    <a:pt x="1939056" y="70266"/>
                  </a:cubicBezTo>
                  <a:cubicBezTo>
                    <a:pt x="1936647" y="70266"/>
                    <a:pt x="1931830" y="68573"/>
                    <a:pt x="1929421" y="66880"/>
                  </a:cubicBezTo>
                  <a:cubicBezTo>
                    <a:pt x="1922196" y="65186"/>
                    <a:pt x="1917378" y="61800"/>
                    <a:pt x="1907744" y="58414"/>
                  </a:cubicBezTo>
                  <a:cubicBezTo>
                    <a:pt x="1907744" y="63493"/>
                    <a:pt x="1907744" y="65186"/>
                    <a:pt x="1910153" y="68573"/>
                  </a:cubicBezTo>
                  <a:cubicBezTo>
                    <a:pt x="1905335" y="71959"/>
                    <a:pt x="1902927" y="70266"/>
                    <a:pt x="1900518" y="68573"/>
                  </a:cubicBezTo>
                  <a:cubicBezTo>
                    <a:pt x="1898110" y="70266"/>
                    <a:pt x="1895701" y="73652"/>
                    <a:pt x="1893292" y="73652"/>
                  </a:cubicBezTo>
                  <a:cubicBezTo>
                    <a:pt x="1881249" y="77038"/>
                    <a:pt x="1869206" y="78732"/>
                    <a:pt x="1857163" y="82118"/>
                  </a:cubicBezTo>
                  <a:cubicBezTo>
                    <a:pt x="1852346" y="83811"/>
                    <a:pt x="1847529" y="85504"/>
                    <a:pt x="1845120" y="87197"/>
                  </a:cubicBezTo>
                  <a:cubicBezTo>
                    <a:pt x="1835486" y="92277"/>
                    <a:pt x="1828260" y="100742"/>
                    <a:pt x="1811400" y="99049"/>
                  </a:cubicBezTo>
                  <a:cubicBezTo>
                    <a:pt x="1808991" y="99049"/>
                    <a:pt x="1804174" y="102436"/>
                    <a:pt x="1799357" y="102436"/>
                  </a:cubicBezTo>
                  <a:cubicBezTo>
                    <a:pt x="1794540" y="104129"/>
                    <a:pt x="1787314" y="104129"/>
                    <a:pt x="1782497" y="105822"/>
                  </a:cubicBezTo>
                  <a:lnTo>
                    <a:pt x="1777680" y="105822"/>
                  </a:lnTo>
                  <a:cubicBezTo>
                    <a:pt x="1763228" y="109208"/>
                    <a:pt x="1751185" y="112595"/>
                    <a:pt x="1736733" y="114288"/>
                  </a:cubicBezTo>
                  <a:lnTo>
                    <a:pt x="1727099" y="114288"/>
                  </a:lnTo>
                  <a:cubicBezTo>
                    <a:pt x="1715056" y="114288"/>
                    <a:pt x="1705422" y="112595"/>
                    <a:pt x="1693379" y="112595"/>
                  </a:cubicBezTo>
                  <a:cubicBezTo>
                    <a:pt x="1681336" y="112595"/>
                    <a:pt x="1669293" y="115981"/>
                    <a:pt x="1657249" y="115981"/>
                  </a:cubicBezTo>
                  <a:cubicBezTo>
                    <a:pt x="1642798" y="115981"/>
                    <a:pt x="1625938" y="115981"/>
                    <a:pt x="1613895" y="109208"/>
                  </a:cubicBezTo>
                  <a:cubicBezTo>
                    <a:pt x="1611486" y="107515"/>
                    <a:pt x="1604260" y="107515"/>
                    <a:pt x="1599443" y="109208"/>
                  </a:cubicBezTo>
                  <a:cubicBezTo>
                    <a:pt x="1582583" y="110901"/>
                    <a:pt x="1565723" y="112595"/>
                    <a:pt x="1551271" y="115981"/>
                  </a:cubicBezTo>
                  <a:cubicBezTo>
                    <a:pt x="1536819" y="119367"/>
                    <a:pt x="1529594" y="115981"/>
                    <a:pt x="1524776" y="107515"/>
                  </a:cubicBezTo>
                  <a:cubicBezTo>
                    <a:pt x="1522368" y="104129"/>
                    <a:pt x="1517551" y="100742"/>
                    <a:pt x="1512733" y="97356"/>
                  </a:cubicBezTo>
                  <a:cubicBezTo>
                    <a:pt x="1505508" y="93970"/>
                    <a:pt x="1498282" y="88890"/>
                    <a:pt x="1491056" y="88890"/>
                  </a:cubicBezTo>
                  <a:cubicBezTo>
                    <a:pt x="1474196" y="88890"/>
                    <a:pt x="1464561" y="82118"/>
                    <a:pt x="1452518" y="77038"/>
                  </a:cubicBezTo>
                  <a:cubicBezTo>
                    <a:pt x="1433249" y="68573"/>
                    <a:pt x="1416389" y="58414"/>
                    <a:pt x="1392303" y="60107"/>
                  </a:cubicBezTo>
                  <a:lnTo>
                    <a:pt x="1392303" y="51641"/>
                  </a:lnTo>
                  <a:cubicBezTo>
                    <a:pt x="1397120" y="51641"/>
                    <a:pt x="1401938" y="51641"/>
                    <a:pt x="1406755" y="49948"/>
                  </a:cubicBezTo>
                  <a:cubicBezTo>
                    <a:pt x="1399529" y="46562"/>
                    <a:pt x="1399529" y="41482"/>
                    <a:pt x="1394712" y="38096"/>
                  </a:cubicBezTo>
                  <a:cubicBezTo>
                    <a:pt x="1385077" y="33017"/>
                    <a:pt x="1375443" y="31323"/>
                    <a:pt x="1365809" y="27937"/>
                  </a:cubicBezTo>
                  <a:cubicBezTo>
                    <a:pt x="1358583" y="26244"/>
                    <a:pt x="1348948" y="26244"/>
                    <a:pt x="1353766" y="34710"/>
                  </a:cubicBezTo>
                  <a:cubicBezTo>
                    <a:pt x="1341723" y="36403"/>
                    <a:pt x="1332088" y="36403"/>
                    <a:pt x="1327271" y="39789"/>
                  </a:cubicBezTo>
                  <a:cubicBezTo>
                    <a:pt x="1317637" y="44869"/>
                    <a:pt x="1308002" y="41482"/>
                    <a:pt x="1300776" y="38096"/>
                  </a:cubicBezTo>
                  <a:cubicBezTo>
                    <a:pt x="1295959" y="36403"/>
                    <a:pt x="1291142" y="34710"/>
                    <a:pt x="1286325" y="36403"/>
                  </a:cubicBezTo>
                  <a:cubicBezTo>
                    <a:pt x="1257422" y="46562"/>
                    <a:pt x="1228518" y="41482"/>
                    <a:pt x="1199615" y="41482"/>
                  </a:cubicBezTo>
                  <a:cubicBezTo>
                    <a:pt x="1194798" y="41482"/>
                    <a:pt x="1189981" y="39789"/>
                    <a:pt x="1182755" y="39789"/>
                  </a:cubicBezTo>
                  <a:cubicBezTo>
                    <a:pt x="1173120" y="38096"/>
                    <a:pt x="1165895" y="34710"/>
                    <a:pt x="1156260" y="33017"/>
                  </a:cubicBezTo>
                  <a:cubicBezTo>
                    <a:pt x="1146626" y="31323"/>
                    <a:pt x="1134583" y="29630"/>
                    <a:pt x="1124948" y="27937"/>
                  </a:cubicBezTo>
                  <a:lnTo>
                    <a:pt x="1117723" y="27937"/>
                  </a:lnTo>
                  <a:cubicBezTo>
                    <a:pt x="1100862" y="27937"/>
                    <a:pt x="1084002" y="29630"/>
                    <a:pt x="1069551" y="29630"/>
                  </a:cubicBezTo>
                  <a:cubicBezTo>
                    <a:pt x="1057508" y="29630"/>
                    <a:pt x="1045465" y="26244"/>
                    <a:pt x="1031013" y="24551"/>
                  </a:cubicBezTo>
                  <a:cubicBezTo>
                    <a:pt x="1028604" y="11006"/>
                    <a:pt x="1009336" y="14392"/>
                    <a:pt x="997293" y="7619"/>
                  </a:cubicBezTo>
                  <a:cubicBezTo>
                    <a:pt x="994884" y="5926"/>
                    <a:pt x="990067" y="7619"/>
                    <a:pt x="987658" y="7619"/>
                  </a:cubicBezTo>
                  <a:cubicBezTo>
                    <a:pt x="973207" y="5926"/>
                    <a:pt x="963572" y="11006"/>
                    <a:pt x="958755" y="19471"/>
                  </a:cubicBezTo>
                  <a:cubicBezTo>
                    <a:pt x="951529" y="27937"/>
                    <a:pt x="932260" y="31323"/>
                    <a:pt x="939486" y="44869"/>
                  </a:cubicBezTo>
                  <a:cubicBezTo>
                    <a:pt x="941895" y="46562"/>
                    <a:pt x="946712" y="48255"/>
                    <a:pt x="949120" y="51641"/>
                  </a:cubicBezTo>
                  <a:cubicBezTo>
                    <a:pt x="949120" y="56721"/>
                    <a:pt x="946712" y="60107"/>
                    <a:pt x="939486" y="58414"/>
                  </a:cubicBezTo>
                  <a:cubicBezTo>
                    <a:pt x="937078" y="58414"/>
                    <a:pt x="934669" y="61800"/>
                    <a:pt x="932260" y="63493"/>
                  </a:cubicBezTo>
                  <a:cubicBezTo>
                    <a:pt x="929852" y="65186"/>
                    <a:pt x="929852" y="68573"/>
                    <a:pt x="927443" y="68573"/>
                  </a:cubicBezTo>
                  <a:cubicBezTo>
                    <a:pt x="912991" y="71959"/>
                    <a:pt x="903357" y="80425"/>
                    <a:pt x="886497" y="78732"/>
                  </a:cubicBezTo>
                  <a:lnTo>
                    <a:pt x="881680" y="78732"/>
                  </a:lnTo>
                  <a:cubicBezTo>
                    <a:pt x="867228" y="87197"/>
                    <a:pt x="852776" y="85504"/>
                    <a:pt x="835916" y="83811"/>
                  </a:cubicBezTo>
                  <a:cubicBezTo>
                    <a:pt x="828690" y="82118"/>
                    <a:pt x="819056" y="83811"/>
                    <a:pt x="809422" y="83811"/>
                  </a:cubicBezTo>
                  <a:cubicBezTo>
                    <a:pt x="802196" y="83811"/>
                    <a:pt x="794970" y="83811"/>
                    <a:pt x="787744" y="80425"/>
                  </a:cubicBezTo>
                  <a:cubicBezTo>
                    <a:pt x="778110" y="77038"/>
                    <a:pt x="768475" y="71959"/>
                    <a:pt x="758841" y="68573"/>
                  </a:cubicBezTo>
                  <a:cubicBezTo>
                    <a:pt x="749206" y="65186"/>
                    <a:pt x="737163" y="65186"/>
                    <a:pt x="737163" y="53334"/>
                  </a:cubicBezTo>
                  <a:cubicBezTo>
                    <a:pt x="737163" y="51641"/>
                    <a:pt x="732346" y="49948"/>
                    <a:pt x="732346" y="48255"/>
                  </a:cubicBezTo>
                  <a:cubicBezTo>
                    <a:pt x="715486" y="58414"/>
                    <a:pt x="701034" y="66880"/>
                    <a:pt x="686583" y="75345"/>
                  </a:cubicBezTo>
                  <a:cubicBezTo>
                    <a:pt x="679357" y="80425"/>
                    <a:pt x="669723" y="87197"/>
                    <a:pt x="674540" y="95663"/>
                  </a:cubicBezTo>
                  <a:cubicBezTo>
                    <a:pt x="674540" y="97356"/>
                    <a:pt x="672131" y="99049"/>
                    <a:pt x="672131" y="100742"/>
                  </a:cubicBezTo>
                  <a:cubicBezTo>
                    <a:pt x="669723" y="104129"/>
                    <a:pt x="667314" y="107515"/>
                    <a:pt x="662497" y="109208"/>
                  </a:cubicBezTo>
                  <a:cubicBezTo>
                    <a:pt x="657680" y="114288"/>
                    <a:pt x="652862" y="119367"/>
                    <a:pt x="648045" y="126140"/>
                  </a:cubicBezTo>
                  <a:lnTo>
                    <a:pt x="633594" y="136299"/>
                  </a:lnTo>
                  <a:cubicBezTo>
                    <a:pt x="628776" y="141378"/>
                    <a:pt x="623959" y="146457"/>
                    <a:pt x="616733" y="149844"/>
                  </a:cubicBezTo>
                  <a:cubicBezTo>
                    <a:pt x="599873" y="160003"/>
                    <a:pt x="583013" y="170161"/>
                    <a:pt x="563744" y="180320"/>
                  </a:cubicBezTo>
                  <a:cubicBezTo>
                    <a:pt x="554110" y="187093"/>
                    <a:pt x="542067" y="192172"/>
                    <a:pt x="532432" y="198945"/>
                  </a:cubicBezTo>
                  <a:cubicBezTo>
                    <a:pt x="515572" y="209104"/>
                    <a:pt x="496303" y="217570"/>
                    <a:pt x="486669" y="232808"/>
                  </a:cubicBezTo>
                  <a:cubicBezTo>
                    <a:pt x="486669" y="234501"/>
                    <a:pt x="481852" y="236194"/>
                    <a:pt x="479443" y="237887"/>
                  </a:cubicBezTo>
                  <a:cubicBezTo>
                    <a:pt x="467400" y="244660"/>
                    <a:pt x="448131" y="244660"/>
                    <a:pt x="448131" y="258205"/>
                  </a:cubicBezTo>
                  <a:cubicBezTo>
                    <a:pt x="428862" y="258205"/>
                    <a:pt x="419228" y="268364"/>
                    <a:pt x="409594" y="276830"/>
                  </a:cubicBezTo>
                  <a:cubicBezTo>
                    <a:pt x="402368" y="283602"/>
                    <a:pt x="395142" y="292068"/>
                    <a:pt x="385508" y="297147"/>
                  </a:cubicBezTo>
                  <a:cubicBezTo>
                    <a:pt x="375873" y="300534"/>
                    <a:pt x="363830" y="298841"/>
                    <a:pt x="351787" y="298841"/>
                  </a:cubicBezTo>
                  <a:cubicBezTo>
                    <a:pt x="346970" y="298841"/>
                    <a:pt x="342153" y="298841"/>
                    <a:pt x="342153" y="300534"/>
                  </a:cubicBezTo>
                  <a:cubicBezTo>
                    <a:pt x="332518" y="307306"/>
                    <a:pt x="320475" y="312386"/>
                    <a:pt x="313250" y="320852"/>
                  </a:cubicBezTo>
                  <a:cubicBezTo>
                    <a:pt x="306024" y="329317"/>
                    <a:pt x="298798" y="334397"/>
                    <a:pt x="286755" y="336090"/>
                  </a:cubicBezTo>
                  <a:cubicBezTo>
                    <a:pt x="274712" y="337783"/>
                    <a:pt x="262669" y="346249"/>
                    <a:pt x="245809" y="341169"/>
                  </a:cubicBezTo>
                  <a:cubicBezTo>
                    <a:pt x="231357" y="337783"/>
                    <a:pt x="214497" y="341169"/>
                    <a:pt x="204862" y="334397"/>
                  </a:cubicBezTo>
                  <a:cubicBezTo>
                    <a:pt x="185594" y="336090"/>
                    <a:pt x="171142" y="339476"/>
                    <a:pt x="154282" y="341169"/>
                  </a:cubicBezTo>
                  <a:cubicBezTo>
                    <a:pt x="135013" y="344556"/>
                    <a:pt x="113336" y="342862"/>
                    <a:pt x="96475" y="353021"/>
                  </a:cubicBezTo>
                  <a:cubicBezTo>
                    <a:pt x="82024" y="361487"/>
                    <a:pt x="69981" y="369953"/>
                    <a:pt x="48303" y="368260"/>
                  </a:cubicBezTo>
                  <a:cubicBezTo>
                    <a:pt x="50712" y="378418"/>
                    <a:pt x="53120" y="386884"/>
                    <a:pt x="55529" y="397043"/>
                  </a:cubicBezTo>
                  <a:cubicBezTo>
                    <a:pt x="60346" y="424133"/>
                    <a:pt x="65163" y="451224"/>
                    <a:pt x="67572" y="478314"/>
                  </a:cubicBezTo>
                  <a:cubicBezTo>
                    <a:pt x="74798" y="512177"/>
                    <a:pt x="77206" y="544347"/>
                    <a:pt x="72389" y="576517"/>
                  </a:cubicBezTo>
                  <a:cubicBezTo>
                    <a:pt x="67572" y="622232"/>
                    <a:pt x="45895" y="2186699"/>
                    <a:pt x="24217" y="2229027"/>
                  </a:cubicBezTo>
                  <a:lnTo>
                    <a:pt x="2540" y="2264584"/>
                  </a:lnTo>
                  <a:cubicBezTo>
                    <a:pt x="0" y="2273049"/>
                    <a:pt x="4948" y="2278128"/>
                    <a:pt x="16991" y="2279822"/>
                  </a:cubicBezTo>
                  <a:cubicBezTo>
                    <a:pt x="31443" y="2281515"/>
                    <a:pt x="36260" y="2288287"/>
                    <a:pt x="41077" y="2296753"/>
                  </a:cubicBezTo>
                  <a:cubicBezTo>
                    <a:pt x="45895" y="2310298"/>
                    <a:pt x="38669" y="2323844"/>
                    <a:pt x="48303" y="2337389"/>
                  </a:cubicBezTo>
                  <a:cubicBezTo>
                    <a:pt x="53120" y="2344161"/>
                    <a:pt x="48303" y="2356013"/>
                    <a:pt x="45895" y="2366172"/>
                  </a:cubicBezTo>
                  <a:cubicBezTo>
                    <a:pt x="43486" y="2379717"/>
                    <a:pt x="48303" y="2393262"/>
                    <a:pt x="55529" y="2405114"/>
                  </a:cubicBezTo>
                  <a:cubicBezTo>
                    <a:pt x="72389" y="2425432"/>
                    <a:pt x="74798" y="2449136"/>
                    <a:pt x="74798" y="2471147"/>
                  </a:cubicBezTo>
                  <a:cubicBezTo>
                    <a:pt x="74798" y="2476227"/>
                    <a:pt x="77207" y="2481306"/>
                    <a:pt x="79615" y="2484693"/>
                  </a:cubicBezTo>
                  <a:cubicBezTo>
                    <a:pt x="84432" y="2488079"/>
                    <a:pt x="94067" y="2491465"/>
                    <a:pt x="103701" y="2493158"/>
                  </a:cubicBezTo>
                  <a:lnTo>
                    <a:pt x="161508" y="2513476"/>
                  </a:lnTo>
                  <a:cubicBezTo>
                    <a:pt x="188002" y="2523635"/>
                    <a:pt x="209680" y="2521942"/>
                    <a:pt x="233766" y="2510090"/>
                  </a:cubicBezTo>
                  <a:cubicBezTo>
                    <a:pt x="236174" y="2508396"/>
                    <a:pt x="243400" y="2506703"/>
                    <a:pt x="245809" y="2506703"/>
                  </a:cubicBezTo>
                  <a:cubicBezTo>
                    <a:pt x="262669" y="2508396"/>
                    <a:pt x="279529" y="2508396"/>
                    <a:pt x="293981" y="2518555"/>
                  </a:cubicBezTo>
                  <a:cubicBezTo>
                    <a:pt x="310841" y="2528714"/>
                    <a:pt x="334927" y="2535487"/>
                    <a:pt x="354196" y="2543953"/>
                  </a:cubicBezTo>
                  <a:cubicBezTo>
                    <a:pt x="366239" y="2549032"/>
                    <a:pt x="380690" y="2555805"/>
                    <a:pt x="387916" y="2562577"/>
                  </a:cubicBezTo>
                  <a:cubicBezTo>
                    <a:pt x="392733" y="2565963"/>
                    <a:pt x="397551" y="2569350"/>
                    <a:pt x="402368" y="2571043"/>
                  </a:cubicBezTo>
                  <a:cubicBezTo>
                    <a:pt x="428862" y="2577816"/>
                    <a:pt x="443314" y="2594747"/>
                    <a:pt x="460174" y="2608292"/>
                  </a:cubicBezTo>
                  <a:cubicBezTo>
                    <a:pt x="474626" y="2620144"/>
                    <a:pt x="493895" y="2626917"/>
                    <a:pt x="515572" y="2628610"/>
                  </a:cubicBezTo>
                  <a:cubicBezTo>
                    <a:pt x="539658" y="2631996"/>
                    <a:pt x="563744" y="2633689"/>
                    <a:pt x="587830" y="2637076"/>
                  </a:cubicBezTo>
                  <a:cubicBezTo>
                    <a:pt x="597465" y="2638769"/>
                    <a:pt x="609508" y="2640462"/>
                    <a:pt x="619142" y="2643848"/>
                  </a:cubicBezTo>
                  <a:cubicBezTo>
                    <a:pt x="631185" y="2647234"/>
                    <a:pt x="643228" y="2647234"/>
                    <a:pt x="652862" y="2652314"/>
                  </a:cubicBezTo>
                  <a:cubicBezTo>
                    <a:pt x="667314" y="2660779"/>
                    <a:pt x="681766" y="2665859"/>
                    <a:pt x="701034" y="2662473"/>
                  </a:cubicBezTo>
                  <a:cubicBezTo>
                    <a:pt x="708260" y="2660779"/>
                    <a:pt x="717895" y="2664166"/>
                    <a:pt x="725120" y="2665859"/>
                  </a:cubicBezTo>
                  <a:cubicBezTo>
                    <a:pt x="727529" y="2665859"/>
                    <a:pt x="729938" y="2667552"/>
                    <a:pt x="732346" y="2667552"/>
                  </a:cubicBezTo>
                  <a:cubicBezTo>
                    <a:pt x="758841" y="2669245"/>
                    <a:pt x="782927" y="2665859"/>
                    <a:pt x="807013" y="2662473"/>
                  </a:cubicBezTo>
                  <a:cubicBezTo>
                    <a:pt x="816647" y="2660779"/>
                    <a:pt x="826282" y="2659086"/>
                    <a:pt x="835916" y="2655700"/>
                  </a:cubicBezTo>
                  <a:cubicBezTo>
                    <a:pt x="862411" y="2647234"/>
                    <a:pt x="888905" y="2638769"/>
                    <a:pt x="912991" y="2628610"/>
                  </a:cubicBezTo>
                  <a:cubicBezTo>
                    <a:pt x="929852" y="2621837"/>
                    <a:pt x="946712" y="2615065"/>
                    <a:pt x="965981" y="2621837"/>
                  </a:cubicBezTo>
                  <a:lnTo>
                    <a:pt x="975615" y="2621837"/>
                  </a:lnTo>
                  <a:cubicBezTo>
                    <a:pt x="992475" y="2621837"/>
                    <a:pt x="1009336" y="2620144"/>
                    <a:pt x="1023787" y="2618451"/>
                  </a:cubicBezTo>
                  <a:cubicBezTo>
                    <a:pt x="1026196" y="2618451"/>
                    <a:pt x="1031013" y="2618451"/>
                    <a:pt x="1031013" y="2616758"/>
                  </a:cubicBezTo>
                  <a:cubicBezTo>
                    <a:pt x="1038239" y="2609985"/>
                    <a:pt x="1050282" y="2609985"/>
                    <a:pt x="1062325" y="2608292"/>
                  </a:cubicBezTo>
                  <a:cubicBezTo>
                    <a:pt x="1081594" y="2606599"/>
                    <a:pt x="1100862" y="2606599"/>
                    <a:pt x="1115314" y="2598133"/>
                  </a:cubicBezTo>
                  <a:cubicBezTo>
                    <a:pt x="1129766" y="2591360"/>
                    <a:pt x="1144217" y="2589668"/>
                    <a:pt x="1161077" y="2587974"/>
                  </a:cubicBezTo>
                  <a:cubicBezTo>
                    <a:pt x="1163486" y="2587974"/>
                    <a:pt x="1168303" y="2586281"/>
                    <a:pt x="1170712" y="2586281"/>
                  </a:cubicBezTo>
                  <a:cubicBezTo>
                    <a:pt x="1182755" y="2584588"/>
                    <a:pt x="1194798" y="2579508"/>
                    <a:pt x="1204432" y="2581202"/>
                  </a:cubicBezTo>
                  <a:cubicBezTo>
                    <a:pt x="1226110" y="2584588"/>
                    <a:pt x="1235744" y="2579508"/>
                    <a:pt x="1250196" y="2565963"/>
                  </a:cubicBezTo>
                  <a:cubicBezTo>
                    <a:pt x="1252604" y="2562577"/>
                    <a:pt x="1259830" y="2560884"/>
                    <a:pt x="1264647" y="2559191"/>
                  </a:cubicBezTo>
                  <a:cubicBezTo>
                    <a:pt x="1276690" y="2557498"/>
                    <a:pt x="1288733" y="2559191"/>
                    <a:pt x="1300776" y="2557498"/>
                  </a:cubicBezTo>
                  <a:cubicBezTo>
                    <a:pt x="1308002" y="2557498"/>
                    <a:pt x="1315228" y="2552418"/>
                    <a:pt x="1320045" y="2552418"/>
                  </a:cubicBezTo>
                  <a:cubicBezTo>
                    <a:pt x="1339314" y="2554111"/>
                    <a:pt x="1360991" y="2549032"/>
                    <a:pt x="1377852" y="2557498"/>
                  </a:cubicBezTo>
                  <a:cubicBezTo>
                    <a:pt x="1380260" y="2559191"/>
                    <a:pt x="1385077" y="2559191"/>
                    <a:pt x="1389895" y="2559191"/>
                  </a:cubicBezTo>
                  <a:cubicBezTo>
                    <a:pt x="1421207" y="2560884"/>
                    <a:pt x="1447701" y="2567656"/>
                    <a:pt x="1469378" y="2581202"/>
                  </a:cubicBezTo>
                  <a:cubicBezTo>
                    <a:pt x="1476604" y="2586281"/>
                    <a:pt x="1486239" y="2589668"/>
                    <a:pt x="1493464" y="2593054"/>
                  </a:cubicBezTo>
                  <a:cubicBezTo>
                    <a:pt x="1500690" y="2596440"/>
                    <a:pt x="1510325" y="2596440"/>
                    <a:pt x="1517551" y="2598133"/>
                  </a:cubicBezTo>
                  <a:cubicBezTo>
                    <a:pt x="1524776" y="2599826"/>
                    <a:pt x="1529594" y="2601520"/>
                    <a:pt x="1536819" y="2601520"/>
                  </a:cubicBezTo>
                  <a:cubicBezTo>
                    <a:pt x="1548862" y="2601520"/>
                    <a:pt x="1558497" y="2604906"/>
                    <a:pt x="1565723" y="2611678"/>
                  </a:cubicBezTo>
                  <a:cubicBezTo>
                    <a:pt x="1568131" y="2613371"/>
                    <a:pt x="1570540" y="2615065"/>
                    <a:pt x="1572949" y="2618451"/>
                  </a:cubicBezTo>
                  <a:cubicBezTo>
                    <a:pt x="1570540" y="2623530"/>
                    <a:pt x="1584991" y="2637076"/>
                    <a:pt x="1594626" y="2637076"/>
                  </a:cubicBezTo>
                  <a:cubicBezTo>
                    <a:pt x="1611486" y="2637076"/>
                    <a:pt x="1628346" y="2640462"/>
                    <a:pt x="1642798" y="2648928"/>
                  </a:cubicBezTo>
                  <a:cubicBezTo>
                    <a:pt x="1645207" y="2650621"/>
                    <a:pt x="1650024" y="2650621"/>
                    <a:pt x="1654841" y="2648928"/>
                  </a:cubicBezTo>
                  <a:cubicBezTo>
                    <a:pt x="1662067" y="2647234"/>
                    <a:pt x="1666884" y="2647234"/>
                    <a:pt x="1671701" y="2652314"/>
                  </a:cubicBezTo>
                  <a:cubicBezTo>
                    <a:pt x="1674110" y="2654007"/>
                    <a:pt x="1683744" y="2654007"/>
                    <a:pt x="1688561" y="2654007"/>
                  </a:cubicBezTo>
                  <a:cubicBezTo>
                    <a:pt x="1700604" y="2654007"/>
                    <a:pt x="1715056" y="2652314"/>
                    <a:pt x="1727099" y="2654007"/>
                  </a:cubicBezTo>
                  <a:cubicBezTo>
                    <a:pt x="1748776" y="2655700"/>
                    <a:pt x="1768045" y="2657393"/>
                    <a:pt x="1789723" y="2660779"/>
                  </a:cubicBezTo>
                  <a:cubicBezTo>
                    <a:pt x="1794540" y="2660779"/>
                    <a:pt x="1799357" y="2662473"/>
                    <a:pt x="1801766" y="2664166"/>
                  </a:cubicBezTo>
                  <a:cubicBezTo>
                    <a:pt x="1806583" y="2672631"/>
                    <a:pt x="1818626" y="2672631"/>
                    <a:pt x="1825852" y="2674325"/>
                  </a:cubicBezTo>
                  <a:cubicBezTo>
                    <a:pt x="1833077" y="2676018"/>
                    <a:pt x="1842712" y="2677711"/>
                    <a:pt x="1847529" y="2677711"/>
                  </a:cubicBezTo>
                  <a:cubicBezTo>
                    <a:pt x="1849938" y="2676018"/>
                    <a:pt x="1854755" y="2674325"/>
                    <a:pt x="1859572" y="2670939"/>
                  </a:cubicBezTo>
                  <a:cubicBezTo>
                    <a:pt x="1849938" y="2670939"/>
                    <a:pt x="1845120" y="2672631"/>
                    <a:pt x="1840303" y="2672631"/>
                  </a:cubicBezTo>
                  <a:cubicBezTo>
                    <a:pt x="1849938" y="2664166"/>
                    <a:pt x="1859572" y="2662473"/>
                    <a:pt x="1871615" y="2667552"/>
                  </a:cubicBezTo>
                  <a:cubicBezTo>
                    <a:pt x="1886067" y="2676018"/>
                    <a:pt x="1898110" y="2676018"/>
                    <a:pt x="1914970" y="2667552"/>
                  </a:cubicBezTo>
                  <a:lnTo>
                    <a:pt x="1929421" y="2662473"/>
                  </a:lnTo>
                  <a:lnTo>
                    <a:pt x="1929421" y="2654007"/>
                  </a:lnTo>
                  <a:cubicBezTo>
                    <a:pt x="1936647" y="2655700"/>
                    <a:pt x="1943873" y="2659086"/>
                    <a:pt x="1948690" y="2659086"/>
                  </a:cubicBezTo>
                  <a:cubicBezTo>
                    <a:pt x="1963142" y="2654007"/>
                    <a:pt x="1977593" y="2648928"/>
                    <a:pt x="1989637" y="2642155"/>
                  </a:cubicBezTo>
                  <a:cubicBezTo>
                    <a:pt x="2004088" y="2635382"/>
                    <a:pt x="2016131" y="2626917"/>
                    <a:pt x="2028174" y="2620144"/>
                  </a:cubicBezTo>
                  <a:cubicBezTo>
                    <a:pt x="2030583" y="2620144"/>
                    <a:pt x="2030583" y="2618451"/>
                    <a:pt x="2032991" y="2618451"/>
                  </a:cubicBezTo>
                  <a:cubicBezTo>
                    <a:pt x="2049851" y="2615065"/>
                    <a:pt x="2064303" y="2613371"/>
                    <a:pt x="2081164" y="2609985"/>
                  </a:cubicBezTo>
                  <a:cubicBezTo>
                    <a:pt x="2090798" y="2608292"/>
                    <a:pt x="2098024" y="2604906"/>
                    <a:pt x="2107658" y="2603213"/>
                  </a:cubicBezTo>
                  <a:cubicBezTo>
                    <a:pt x="2114884" y="2601520"/>
                    <a:pt x="2119701" y="2601520"/>
                    <a:pt x="2126927" y="2599826"/>
                  </a:cubicBezTo>
                  <a:lnTo>
                    <a:pt x="2151013" y="2599826"/>
                  </a:lnTo>
                  <a:cubicBezTo>
                    <a:pt x="2155830" y="2599826"/>
                    <a:pt x="2163056" y="2599826"/>
                    <a:pt x="2167873" y="2598133"/>
                  </a:cubicBezTo>
                  <a:cubicBezTo>
                    <a:pt x="2170282" y="2594747"/>
                    <a:pt x="2175099" y="2589668"/>
                    <a:pt x="2177508" y="2589668"/>
                  </a:cubicBezTo>
                  <a:cubicBezTo>
                    <a:pt x="2184733" y="2589668"/>
                    <a:pt x="2189550" y="2593054"/>
                    <a:pt x="2196776" y="2594747"/>
                  </a:cubicBezTo>
                  <a:cubicBezTo>
                    <a:pt x="2199185" y="2594747"/>
                    <a:pt x="2199185" y="2596440"/>
                    <a:pt x="2199185" y="2598133"/>
                  </a:cubicBezTo>
                  <a:cubicBezTo>
                    <a:pt x="2208819" y="2604906"/>
                    <a:pt x="2216045" y="2613371"/>
                    <a:pt x="2225679" y="2620144"/>
                  </a:cubicBezTo>
                  <a:cubicBezTo>
                    <a:pt x="2237723" y="2628610"/>
                    <a:pt x="2249766" y="2628610"/>
                    <a:pt x="2256991" y="2623530"/>
                  </a:cubicBezTo>
                  <a:cubicBezTo>
                    <a:pt x="2269034" y="2616758"/>
                    <a:pt x="2278669" y="2611678"/>
                    <a:pt x="2295529" y="2615065"/>
                  </a:cubicBezTo>
                  <a:cubicBezTo>
                    <a:pt x="2297938" y="2615065"/>
                    <a:pt x="2302755" y="2616758"/>
                    <a:pt x="2305163" y="2615065"/>
                  </a:cubicBezTo>
                  <a:cubicBezTo>
                    <a:pt x="2317206" y="2611678"/>
                    <a:pt x="2331658" y="2608292"/>
                    <a:pt x="2343701" y="2603213"/>
                  </a:cubicBezTo>
                  <a:cubicBezTo>
                    <a:pt x="2350927" y="2601520"/>
                    <a:pt x="2360561" y="2601520"/>
                    <a:pt x="2362970" y="2598133"/>
                  </a:cubicBezTo>
                  <a:cubicBezTo>
                    <a:pt x="2370196" y="2587974"/>
                    <a:pt x="2382239" y="2582895"/>
                    <a:pt x="2394282" y="2576122"/>
                  </a:cubicBezTo>
                  <a:cubicBezTo>
                    <a:pt x="2401507" y="2571043"/>
                    <a:pt x="2408733" y="2564270"/>
                    <a:pt x="2415959" y="2562577"/>
                  </a:cubicBezTo>
                  <a:cubicBezTo>
                    <a:pt x="2432819" y="2559191"/>
                    <a:pt x="2444862" y="2549032"/>
                    <a:pt x="2459314" y="2542259"/>
                  </a:cubicBezTo>
                  <a:cubicBezTo>
                    <a:pt x="2471357" y="2537180"/>
                    <a:pt x="2478583" y="2527021"/>
                    <a:pt x="2490626" y="2525328"/>
                  </a:cubicBezTo>
                  <a:cubicBezTo>
                    <a:pt x="2509895" y="2521942"/>
                    <a:pt x="2524346" y="2513476"/>
                    <a:pt x="2541206" y="2505010"/>
                  </a:cubicBezTo>
                  <a:cubicBezTo>
                    <a:pt x="2550841" y="2499931"/>
                    <a:pt x="2562884" y="2496544"/>
                    <a:pt x="2574927" y="2498237"/>
                  </a:cubicBezTo>
                  <a:cubicBezTo>
                    <a:pt x="2582153" y="2499931"/>
                    <a:pt x="2591787" y="2498237"/>
                    <a:pt x="2596604" y="2496544"/>
                  </a:cubicBezTo>
                  <a:cubicBezTo>
                    <a:pt x="2606239" y="2493158"/>
                    <a:pt x="2615873" y="2488079"/>
                    <a:pt x="2625507" y="2484693"/>
                  </a:cubicBezTo>
                  <a:cubicBezTo>
                    <a:pt x="2632733" y="2481306"/>
                    <a:pt x="2639959" y="2477920"/>
                    <a:pt x="2647185" y="2477920"/>
                  </a:cubicBezTo>
                  <a:cubicBezTo>
                    <a:pt x="2671271" y="2476227"/>
                    <a:pt x="2690540" y="2472840"/>
                    <a:pt x="2702583" y="2455909"/>
                  </a:cubicBezTo>
                  <a:cubicBezTo>
                    <a:pt x="2707400" y="2449136"/>
                    <a:pt x="2731486" y="2440671"/>
                    <a:pt x="2741121" y="2444057"/>
                  </a:cubicBezTo>
                  <a:cubicBezTo>
                    <a:pt x="2757981" y="2449136"/>
                    <a:pt x="2770024" y="2445750"/>
                    <a:pt x="2779658" y="2435591"/>
                  </a:cubicBezTo>
                  <a:cubicBezTo>
                    <a:pt x="2786884" y="2430512"/>
                    <a:pt x="2796518" y="2432205"/>
                    <a:pt x="2803744" y="2435591"/>
                  </a:cubicBezTo>
                  <a:cubicBezTo>
                    <a:pt x="2808561" y="2438977"/>
                    <a:pt x="2813379" y="2440671"/>
                    <a:pt x="2818196" y="2440671"/>
                  </a:cubicBezTo>
                  <a:cubicBezTo>
                    <a:pt x="2835056" y="2442364"/>
                    <a:pt x="2854325" y="2440671"/>
                    <a:pt x="2871185" y="2442364"/>
                  </a:cubicBezTo>
                  <a:cubicBezTo>
                    <a:pt x="2885636" y="2444057"/>
                    <a:pt x="2900088" y="2440671"/>
                    <a:pt x="2909723" y="2433898"/>
                  </a:cubicBezTo>
                  <a:cubicBezTo>
                    <a:pt x="2919357" y="2427125"/>
                    <a:pt x="2926583" y="2427125"/>
                    <a:pt x="2941034" y="2430512"/>
                  </a:cubicBezTo>
                  <a:cubicBezTo>
                    <a:pt x="2953077" y="2433898"/>
                    <a:pt x="2962712" y="2442364"/>
                    <a:pt x="2979572" y="2440671"/>
                  </a:cubicBezTo>
                  <a:cubicBezTo>
                    <a:pt x="2994024" y="2438977"/>
                    <a:pt x="3010884" y="2444057"/>
                    <a:pt x="3027744" y="2438977"/>
                  </a:cubicBezTo>
                  <a:lnTo>
                    <a:pt x="3037378" y="2438977"/>
                  </a:lnTo>
                  <a:cubicBezTo>
                    <a:pt x="3051830" y="2442364"/>
                    <a:pt x="3066282" y="2444057"/>
                    <a:pt x="3078325" y="2452523"/>
                  </a:cubicBezTo>
                  <a:cubicBezTo>
                    <a:pt x="3092776" y="2460988"/>
                    <a:pt x="3095185" y="2398342"/>
                    <a:pt x="3109637" y="2405114"/>
                  </a:cubicBezTo>
                  <a:cubicBezTo>
                    <a:pt x="3131314" y="2415273"/>
                    <a:pt x="3126497" y="2405114"/>
                    <a:pt x="3148174" y="2413580"/>
                  </a:cubicBezTo>
                  <a:cubicBezTo>
                    <a:pt x="3165034" y="2418660"/>
                    <a:pt x="3157809" y="2400035"/>
                    <a:pt x="3177077" y="2403421"/>
                  </a:cubicBezTo>
                  <a:cubicBezTo>
                    <a:pt x="3179486" y="2403421"/>
                    <a:pt x="3208389" y="2416967"/>
                    <a:pt x="3208389" y="2415273"/>
                  </a:cubicBezTo>
                  <a:cubicBezTo>
                    <a:pt x="3220432" y="2410194"/>
                    <a:pt x="3232475" y="2359399"/>
                    <a:pt x="3244518" y="2361093"/>
                  </a:cubicBezTo>
                  <a:cubicBezTo>
                    <a:pt x="3268604" y="2366172"/>
                    <a:pt x="3290282" y="2362786"/>
                    <a:pt x="3311959" y="2356013"/>
                  </a:cubicBezTo>
                  <a:cubicBezTo>
                    <a:pt x="3324002" y="2352627"/>
                    <a:pt x="3343271" y="2340775"/>
                    <a:pt x="3352905" y="2345854"/>
                  </a:cubicBezTo>
                  <a:cubicBezTo>
                    <a:pt x="3369765" y="2354320"/>
                    <a:pt x="3386626" y="2357707"/>
                    <a:pt x="3405894" y="2359399"/>
                  </a:cubicBezTo>
                  <a:cubicBezTo>
                    <a:pt x="3408303" y="2359399"/>
                    <a:pt x="3410712" y="2361093"/>
                    <a:pt x="3413120" y="2362786"/>
                  </a:cubicBezTo>
                  <a:cubicBezTo>
                    <a:pt x="3420346" y="2369559"/>
                    <a:pt x="3454067" y="2350934"/>
                    <a:pt x="3461292" y="2357707"/>
                  </a:cubicBezTo>
                  <a:cubicBezTo>
                    <a:pt x="3470927" y="2367865"/>
                    <a:pt x="3480561" y="2378024"/>
                    <a:pt x="3490195" y="2386490"/>
                  </a:cubicBezTo>
                  <a:cubicBezTo>
                    <a:pt x="3495013" y="2389876"/>
                    <a:pt x="3502238" y="2391569"/>
                    <a:pt x="3504647" y="2394956"/>
                  </a:cubicBezTo>
                  <a:cubicBezTo>
                    <a:pt x="3507056" y="2403421"/>
                    <a:pt x="3511873" y="2406808"/>
                    <a:pt x="3523916" y="2406808"/>
                  </a:cubicBezTo>
                  <a:cubicBezTo>
                    <a:pt x="3531142" y="2406808"/>
                    <a:pt x="3538368" y="2408501"/>
                    <a:pt x="3543185" y="2411887"/>
                  </a:cubicBezTo>
                  <a:cubicBezTo>
                    <a:pt x="3555228" y="2416967"/>
                    <a:pt x="3564862" y="2422046"/>
                    <a:pt x="3574496" y="2427125"/>
                  </a:cubicBezTo>
                  <a:cubicBezTo>
                    <a:pt x="3586539" y="2432205"/>
                    <a:pt x="3598583" y="2437284"/>
                    <a:pt x="3603400" y="2445750"/>
                  </a:cubicBezTo>
                  <a:cubicBezTo>
                    <a:pt x="3605808" y="2449136"/>
                    <a:pt x="3608217" y="2450830"/>
                    <a:pt x="3610626" y="2452523"/>
                  </a:cubicBezTo>
                  <a:cubicBezTo>
                    <a:pt x="3620260" y="2459295"/>
                    <a:pt x="3629895" y="2464374"/>
                    <a:pt x="3639529" y="2471147"/>
                  </a:cubicBezTo>
                  <a:cubicBezTo>
                    <a:pt x="3653980" y="2479613"/>
                    <a:pt x="3666023" y="2489772"/>
                    <a:pt x="3680475" y="2498237"/>
                  </a:cubicBezTo>
                  <a:cubicBezTo>
                    <a:pt x="3685292" y="2499931"/>
                    <a:pt x="3690109" y="2503317"/>
                    <a:pt x="3694927" y="2505010"/>
                  </a:cubicBezTo>
                  <a:cubicBezTo>
                    <a:pt x="3704561" y="2508396"/>
                    <a:pt x="3714196" y="2511783"/>
                    <a:pt x="3721422" y="2516862"/>
                  </a:cubicBezTo>
                  <a:cubicBezTo>
                    <a:pt x="3728647" y="2521942"/>
                    <a:pt x="3762367" y="2491465"/>
                    <a:pt x="3767185" y="2498237"/>
                  </a:cubicBezTo>
                  <a:cubicBezTo>
                    <a:pt x="3767185" y="2499931"/>
                    <a:pt x="3769593" y="2499931"/>
                    <a:pt x="3772002" y="2499931"/>
                  </a:cubicBezTo>
                  <a:cubicBezTo>
                    <a:pt x="3786454" y="2508396"/>
                    <a:pt x="3800905" y="2505010"/>
                    <a:pt x="3815357" y="2501624"/>
                  </a:cubicBezTo>
                  <a:cubicBezTo>
                    <a:pt x="3820174" y="2499931"/>
                    <a:pt x="3824992" y="2498237"/>
                    <a:pt x="3827400" y="2499931"/>
                  </a:cubicBezTo>
                  <a:cubicBezTo>
                    <a:pt x="3844260" y="2505010"/>
                    <a:pt x="3856303" y="2516862"/>
                    <a:pt x="3877981" y="2518555"/>
                  </a:cubicBezTo>
                  <a:cubicBezTo>
                    <a:pt x="3877981" y="2518555"/>
                    <a:pt x="3880389" y="2518555"/>
                    <a:pt x="3880389" y="2520248"/>
                  </a:cubicBezTo>
                  <a:cubicBezTo>
                    <a:pt x="3885206" y="2530407"/>
                    <a:pt x="3899658" y="2530407"/>
                    <a:pt x="3911701" y="2532100"/>
                  </a:cubicBezTo>
                  <a:cubicBezTo>
                    <a:pt x="3918927" y="2532100"/>
                    <a:pt x="3926152" y="2533794"/>
                    <a:pt x="3930970" y="2535487"/>
                  </a:cubicBezTo>
                  <a:cubicBezTo>
                    <a:pt x="3945421" y="2540566"/>
                    <a:pt x="3959873" y="2547339"/>
                    <a:pt x="3976733" y="2550725"/>
                  </a:cubicBezTo>
                  <a:cubicBezTo>
                    <a:pt x="3998411" y="2555805"/>
                    <a:pt x="4020088" y="2559191"/>
                    <a:pt x="4036948" y="2567656"/>
                  </a:cubicBezTo>
                  <a:cubicBezTo>
                    <a:pt x="4039357" y="2567656"/>
                    <a:pt x="4041766" y="2567656"/>
                    <a:pt x="4041766" y="2569350"/>
                  </a:cubicBezTo>
                  <a:cubicBezTo>
                    <a:pt x="4048991" y="2572736"/>
                    <a:pt x="4061035" y="2574429"/>
                    <a:pt x="4065852" y="2579508"/>
                  </a:cubicBezTo>
                  <a:cubicBezTo>
                    <a:pt x="4073078" y="2589668"/>
                    <a:pt x="4092346" y="2587974"/>
                    <a:pt x="4101980" y="2596440"/>
                  </a:cubicBezTo>
                  <a:lnTo>
                    <a:pt x="4104389" y="2596440"/>
                  </a:lnTo>
                  <a:cubicBezTo>
                    <a:pt x="4114024" y="2596440"/>
                    <a:pt x="4123658" y="2598133"/>
                    <a:pt x="4135701" y="2598133"/>
                  </a:cubicBezTo>
                  <a:cubicBezTo>
                    <a:pt x="4140518" y="2596440"/>
                    <a:pt x="4147744" y="2593054"/>
                    <a:pt x="4152561" y="2593054"/>
                  </a:cubicBezTo>
                  <a:cubicBezTo>
                    <a:pt x="4174239" y="2598133"/>
                    <a:pt x="4195916" y="2598133"/>
                    <a:pt x="4210368" y="2584588"/>
                  </a:cubicBezTo>
                  <a:cubicBezTo>
                    <a:pt x="4212776" y="2582895"/>
                    <a:pt x="4217594" y="2582895"/>
                    <a:pt x="4222411" y="2582895"/>
                  </a:cubicBezTo>
                  <a:lnTo>
                    <a:pt x="4241680" y="2582895"/>
                  </a:lnTo>
                  <a:cubicBezTo>
                    <a:pt x="4263357" y="2579508"/>
                    <a:pt x="4282626" y="2576122"/>
                    <a:pt x="4304303" y="2574429"/>
                  </a:cubicBezTo>
                  <a:cubicBezTo>
                    <a:pt x="4313938" y="2572736"/>
                    <a:pt x="4325981" y="2576122"/>
                    <a:pt x="4335615" y="2577816"/>
                  </a:cubicBezTo>
                  <a:cubicBezTo>
                    <a:pt x="4345249" y="2579508"/>
                    <a:pt x="4354884" y="2579508"/>
                    <a:pt x="4364518" y="2579508"/>
                  </a:cubicBezTo>
                  <a:cubicBezTo>
                    <a:pt x="4376561" y="2579508"/>
                    <a:pt x="4386196" y="2576122"/>
                    <a:pt x="4398239" y="2576122"/>
                  </a:cubicBezTo>
                  <a:cubicBezTo>
                    <a:pt x="4407873" y="2574429"/>
                    <a:pt x="4419916" y="2574429"/>
                    <a:pt x="4429550" y="2572736"/>
                  </a:cubicBezTo>
                  <a:cubicBezTo>
                    <a:pt x="4451228" y="2569350"/>
                    <a:pt x="4470497" y="2565963"/>
                    <a:pt x="4492174" y="2564270"/>
                  </a:cubicBezTo>
                  <a:cubicBezTo>
                    <a:pt x="4506626" y="2506703"/>
                    <a:pt x="4504217" y="2438977"/>
                    <a:pt x="4504217" y="2369559"/>
                  </a:cubicBezTo>
                  <a:close/>
                </a:path>
              </a:pathLst>
            </a:custGeom>
            <a:blipFill>
              <a:blip r:embed="rId2"/>
              <a:stretch>
                <a:fillRect l="-33982" t="0" r="-611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44973" y="713791"/>
            <a:ext cx="6409990" cy="2622269"/>
            <a:chOff x="0" y="0"/>
            <a:chExt cx="8546653" cy="34963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46653" cy="3496358"/>
            </a:xfrm>
            <a:custGeom>
              <a:avLst/>
              <a:gdLst/>
              <a:ahLst/>
              <a:cxnLst/>
              <a:rect r="r" b="b" t="t" l="l"/>
              <a:pathLst>
                <a:path h="3496358" w="8546653">
                  <a:moveTo>
                    <a:pt x="0" y="0"/>
                  </a:moveTo>
                  <a:lnTo>
                    <a:pt x="8546653" y="0"/>
                  </a:lnTo>
                  <a:lnTo>
                    <a:pt x="8546653" y="3496358"/>
                  </a:lnTo>
                  <a:lnTo>
                    <a:pt x="0" y="3496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4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846131"/>
              <a:ext cx="8546653" cy="9020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60"/>
                </a:lnSpc>
                <a:spcBef>
                  <a:spcPct val="0"/>
                </a:spcBef>
              </a:pPr>
              <a:r>
                <a:rPr lang="en-US" sz="4114" spc="-82">
                  <a:solidFill>
                    <a:srgbClr val="000000"/>
                  </a:solidFill>
                  <a:latin typeface="League Spartan"/>
                </a:rPr>
                <a:t>Need your help ...</a:t>
              </a:r>
            </a:p>
          </p:txBody>
        </p:sp>
      </p:grpSp>
    </p:spTree>
  </p:cSld>
  <p:clrMapOvr>
    <a:masterClrMapping/>
  </p:clrMapOvr>
  <p:transition spd="slow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" t="0" r="-9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0652" y="9515874"/>
            <a:ext cx="16926697" cy="1542251"/>
            <a:chOff x="0" y="0"/>
            <a:chExt cx="58960502" cy="5372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960500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9605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588222" y="7835900"/>
            <a:ext cx="13111556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>
                <a:solidFill>
                  <a:srgbClr val="FFFFFF"/>
                </a:solidFill>
                <a:latin typeface="Fira Sans Semi-Bold"/>
              </a:rPr>
              <a:t>Po v/s Tai Lung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586439" y="3204460"/>
            <a:ext cx="10672861" cy="5580047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sp>
        <p:nvSpPr>
          <p:cNvPr name="TextBox 3" id="3"/>
          <p:cNvSpPr txBox="true"/>
          <p:nvPr/>
        </p:nvSpPr>
        <p:spPr>
          <a:xfrm rot="0">
            <a:off x="7274706" y="3833475"/>
            <a:ext cx="6553003" cy="220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3"/>
              </a:lnSpc>
            </a:pPr>
            <a:r>
              <a:rPr lang="en-US" sz="4811" spc="144">
                <a:solidFill>
                  <a:srgbClr val="1836B2"/>
                </a:solidFill>
                <a:latin typeface="Fira Sans Semi-Bold"/>
              </a:rPr>
              <a:t>A resume is like a highlight reel of your professional life.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-1557938" y="7617161"/>
            <a:ext cx="6334729" cy="3616922"/>
          </a:xfrm>
          <a:custGeom>
            <a:avLst/>
            <a:gdLst/>
            <a:ahLst/>
            <a:cxnLst/>
            <a:rect r="r" b="b" t="t" l="l"/>
            <a:pathLst>
              <a:path h="3616922" w="6334729">
                <a:moveTo>
                  <a:pt x="6334729" y="0"/>
                </a:moveTo>
                <a:lnTo>
                  <a:pt x="0" y="0"/>
                </a:lnTo>
                <a:lnTo>
                  <a:pt x="0" y="3616923"/>
                </a:lnTo>
                <a:lnTo>
                  <a:pt x="6334729" y="3616923"/>
                </a:lnTo>
                <a:lnTo>
                  <a:pt x="633472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080726" y="1028700"/>
            <a:ext cx="12919236" cy="1701967"/>
            <a:chOff x="0" y="0"/>
            <a:chExt cx="17225648" cy="2269289"/>
          </a:xfrm>
        </p:grpSpPr>
        <p:grpSp>
          <p:nvGrpSpPr>
            <p:cNvPr name="Group 6" id="6"/>
            <p:cNvGrpSpPr/>
            <p:nvPr/>
          </p:nvGrpSpPr>
          <p:grpSpPr>
            <a:xfrm rot="-10800000">
              <a:off x="0" y="0"/>
              <a:ext cx="17225648" cy="2269289"/>
              <a:chOff x="0" y="0"/>
              <a:chExt cx="40778362" cy="53721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0778361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40778361">
                    <a:moveTo>
                      <a:pt x="39227692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9227692" y="5372100"/>
                    </a:lnTo>
                    <a:lnTo>
                      <a:pt x="40778361" y="2686050"/>
                    </a:lnTo>
                    <a:lnTo>
                      <a:pt x="39227692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1591974" y="294328"/>
              <a:ext cx="13312791" cy="1547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799"/>
                </a:lnSpc>
                <a:spcBef>
                  <a:spcPct val="0"/>
                </a:spcBef>
              </a:pPr>
              <a:r>
                <a:rPr lang="en-US" sz="6999" spc="-139">
                  <a:solidFill>
                    <a:srgbClr val="FFFFFF"/>
                  </a:solidFill>
                  <a:latin typeface="Fira Sans Medium"/>
                </a:rPr>
                <a:t>What is a Resume?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556161" y="5244465"/>
            <a:ext cx="1304290" cy="1304290"/>
          </a:xfrm>
          <a:custGeom>
            <a:avLst/>
            <a:gdLst/>
            <a:ahLst/>
            <a:cxnLst/>
            <a:rect r="r" b="b" t="t" l="l"/>
            <a:pathLst>
              <a:path h="1304290" w="1304290">
                <a:moveTo>
                  <a:pt x="0" y="0"/>
                </a:moveTo>
                <a:lnTo>
                  <a:pt x="1304290" y="0"/>
                </a:lnTo>
                <a:lnTo>
                  <a:pt x="1304290" y="1304290"/>
                </a:lnTo>
                <a:lnTo>
                  <a:pt x="0" y="13042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91855" y="6548755"/>
            <a:ext cx="1304290" cy="1304290"/>
          </a:xfrm>
          <a:custGeom>
            <a:avLst/>
            <a:gdLst/>
            <a:ahLst/>
            <a:cxnLst/>
            <a:rect r="r" b="b" t="t" l="l"/>
            <a:pathLst>
              <a:path h="1304290" w="1304290">
                <a:moveTo>
                  <a:pt x="0" y="0"/>
                </a:moveTo>
                <a:lnTo>
                  <a:pt x="1304290" y="0"/>
                </a:lnTo>
                <a:lnTo>
                  <a:pt x="1304290" y="1304290"/>
                </a:lnTo>
                <a:lnTo>
                  <a:pt x="0" y="13042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42191" y="5588584"/>
            <a:ext cx="393460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12">
                <a:solidFill>
                  <a:srgbClr val="000000"/>
                </a:solidFill>
                <a:latin typeface="Fira Sans Light"/>
              </a:rPr>
              <a:t>Tells the employer why you are a great fit for the job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2191" y="1832059"/>
            <a:ext cx="4249509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12">
                <a:solidFill>
                  <a:srgbClr val="000000"/>
                </a:solidFill>
                <a:latin typeface="Fira Sans Light"/>
              </a:rPr>
              <a:t>A document where you share important information about yourself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2191" y="3929396"/>
            <a:ext cx="4249509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12">
                <a:solidFill>
                  <a:srgbClr val="000000"/>
                </a:solidFill>
                <a:latin typeface="Fira Sans Light"/>
              </a:rPr>
              <a:t>Usually a job application requirement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14425"/>
            <a:ext cx="9050832" cy="144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24"/>
              </a:lnSpc>
            </a:pPr>
            <a:r>
              <a:rPr lang="en-US" sz="10113">
                <a:solidFill>
                  <a:srgbClr val="FFFFFF"/>
                </a:solidFill>
                <a:latin typeface="Fira Sans Semi-Bold"/>
              </a:rPr>
              <a:t>How to Start?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530586"/>
            <a:ext cx="8500380" cy="5727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2519" indent="-391259" lvl="1">
              <a:lnSpc>
                <a:spcPts val="5074"/>
              </a:lnSpc>
              <a:buFont typeface="Arial"/>
              <a:buChar char="•"/>
            </a:pPr>
            <a:r>
              <a:rPr lang="en-US" sz="3624" spc="18">
                <a:solidFill>
                  <a:srgbClr val="FFFFFF"/>
                </a:solidFill>
                <a:latin typeface="Fira Sans Medium"/>
              </a:rPr>
              <a:t>Conduct Research</a:t>
            </a:r>
          </a:p>
          <a:p>
            <a:pPr>
              <a:lnSpc>
                <a:spcPts val="5074"/>
              </a:lnSpc>
            </a:pPr>
          </a:p>
          <a:p>
            <a:pPr marL="782519" indent="-391259" lvl="1">
              <a:lnSpc>
                <a:spcPts val="5074"/>
              </a:lnSpc>
              <a:buFont typeface="Arial"/>
              <a:buChar char="•"/>
            </a:pPr>
            <a:r>
              <a:rPr lang="en-US" sz="3624" spc="18">
                <a:solidFill>
                  <a:srgbClr val="FFFFFF"/>
                </a:solidFill>
                <a:latin typeface="Fira Sans Medium"/>
              </a:rPr>
              <a:t>Review Job Description</a:t>
            </a:r>
          </a:p>
          <a:p>
            <a:pPr>
              <a:lnSpc>
                <a:spcPts val="5074"/>
              </a:lnSpc>
            </a:pPr>
          </a:p>
          <a:p>
            <a:pPr marL="782519" indent="-391259" lvl="1">
              <a:lnSpc>
                <a:spcPts val="5074"/>
              </a:lnSpc>
              <a:buFont typeface="Arial"/>
              <a:buChar char="•"/>
            </a:pPr>
            <a:r>
              <a:rPr lang="en-US" sz="3624" spc="18">
                <a:solidFill>
                  <a:srgbClr val="FFFFFF"/>
                </a:solidFill>
                <a:latin typeface="Fira Sans Medium"/>
              </a:rPr>
              <a:t>Meet with Industry People</a:t>
            </a:r>
          </a:p>
          <a:p>
            <a:pPr>
              <a:lnSpc>
                <a:spcPts val="5074"/>
              </a:lnSpc>
            </a:pPr>
          </a:p>
          <a:p>
            <a:pPr marL="782519" indent="-391259" lvl="1">
              <a:lnSpc>
                <a:spcPts val="5074"/>
              </a:lnSpc>
              <a:buFont typeface="Arial"/>
              <a:buChar char="•"/>
            </a:pPr>
            <a:r>
              <a:rPr lang="en-US" sz="3624" spc="18">
                <a:solidFill>
                  <a:srgbClr val="FFFFFF"/>
                </a:solidFill>
                <a:latin typeface="Fira Sans Medium"/>
              </a:rPr>
              <a:t>Review resume samples</a:t>
            </a:r>
          </a:p>
          <a:p>
            <a:pPr>
              <a:lnSpc>
                <a:spcPts val="5074"/>
              </a:lnSpc>
            </a:pPr>
          </a:p>
          <a:p>
            <a:pPr algn="l" marL="782519" indent="-391259" lvl="1">
              <a:lnSpc>
                <a:spcPts val="5074"/>
              </a:lnSpc>
              <a:buFont typeface="Arial"/>
              <a:buChar char="•"/>
            </a:pPr>
            <a:r>
              <a:rPr lang="en-US" sz="3624" spc="18">
                <a:solidFill>
                  <a:srgbClr val="FFFFFF"/>
                </a:solidFill>
                <a:latin typeface="Fira Sans Medium"/>
              </a:rPr>
              <a:t>Get Feedback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426595" y="2362127"/>
            <a:ext cx="9737102" cy="9547574"/>
            <a:chOff x="0" y="0"/>
            <a:chExt cx="12982803" cy="127300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6357796"/>
              <a:ext cx="11160540" cy="6372302"/>
            </a:xfrm>
            <a:custGeom>
              <a:avLst/>
              <a:gdLst/>
              <a:ahLst/>
              <a:cxnLst/>
              <a:rect r="r" b="b" t="t" l="l"/>
              <a:pathLst>
                <a:path h="6372302" w="11160540">
                  <a:moveTo>
                    <a:pt x="0" y="0"/>
                  </a:moveTo>
                  <a:lnTo>
                    <a:pt x="11160540" y="0"/>
                  </a:lnTo>
                  <a:lnTo>
                    <a:pt x="11160540" y="6372302"/>
                  </a:lnTo>
                  <a:lnTo>
                    <a:pt x="0" y="6372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22263" y="0"/>
              <a:ext cx="11160540" cy="6372302"/>
            </a:xfrm>
            <a:custGeom>
              <a:avLst/>
              <a:gdLst/>
              <a:ahLst/>
              <a:cxnLst/>
              <a:rect r="r" b="b" t="t" l="l"/>
              <a:pathLst>
                <a:path h="6372302" w="11160540">
                  <a:moveTo>
                    <a:pt x="0" y="0"/>
                  </a:moveTo>
                  <a:lnTo>
                    <a:pt x="11160540" y="0"/>
                  </a:lnTo>
                  <a:lnTo>
                    <a:pt x="11160540" y="6372302"/>
                  </a:lnTo>
                  <a:lnTo>
                    <a:pt x="0" y="6372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76393" y="3346674"/>
            <a:ext cx="6316830" cy="618457"/>
            <a:chOff x="0" y="0"/>
            <a:chExt cx="8422441" cy="824609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209517" y="131949"/>
              <a:ext cx="533068" cy="513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>
                  <a:solidFill>
                    <a:srgbClr val="FFFFFF"/>
                  </a:solidFill>
                  <a:latin typeface="Fira Sans Medium"/>
                </a:rPr>
                <a:t>01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460950" y="141583"/>
              <a:ext cx="6961490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10">
                  <a:solidFill>
                    <a:srgbClr val="000000"/>
                  </a:solidFill>
                  <a:latin typeface="Fira Sans Light"/>
                </a:rPr>
                <a:t>Looks Super Professional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876393" y="4481212"/>
            <a:ext cx="6316830" cy="618457"/>
            <a:chOff x="0" y="0"/>
            <a:chExt cx="8422441" cy="824609"/>
          </a:xfrm>
        </p:grpSpPr>
        <p:grpSp>
          <p:nvGrpSpPr>
            <p:cNvPr name="Group 8" id="8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209517" y="131949"/>
              <a:ext cx="533068" cy="513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>
                  <a:solidFill>
                    <a:srgbClr val="FFFFFF"/>
                  </a:solidFill>
                  <a:latin typeface="Fira Sans Medium"/>
                </a:rPr>
                <a:t>02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460950" y="141583"/>
              <a:ext cx="6961490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10">
                  <a:solidFill>
                    <a:srgbClr val="000000"/>
                  </a:solidFill>
                  <a:latin typeface="Fira Sans Light"/>
                </a:rPr>
                <a:t>No Formatting Headaches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39332" y="3346674"/>
            <a:ext cx="5452086" cy="4431400"/>
            <a:chOff x="0" y="0"/>
            <a:chExt cx="7269448" cy="590853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769815"/>
              <a:ext cx="7269448" cy="4138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 spc="10">
                  <a:solidFill>
                    <a:srgbClr val="000000"/>
                  </a:solidFill>
                  <a:latin typeface="Fira Sans Light"/>
                </a:rPr>
                <a:t>A super-smart tool for making your resume look really cool.</a:t>
              </a:r>
            </a:p>
            <a:p>
              <a:pPr>
                <a:lnSpc>
                  <a:spcPts val="3079"/>
                </a:lnSpc>
              </a:pPr>
            </a:p>
            <a:p>
              <a:pPr>
                <a:lnSpc>
                  <a:spcPts val="3079"/>
                </a:lnSpc>
              </a:pPr>
              <a:r>
                <a:rPr lang="en-US" sz="2199" spc="10">
                  <a:solidFill>
                    <a:srgbClr val="000000"/>
                  </a:solidFill>
                  <a:latin typeface="Fira Sans Light"/>
                </a:rPr>
                <a:t>Also, used in journal articles, technical reports, books.</a:t>
              </a:r>
            </a:p>
            <a:p>
              <a:pPr>
                <a:lnSpc>
                  <a:spcPts val="3079"/>
                </a:lnSpc>
              </a:pPr>
            </a:p>
            <a:p>
              <a:pPr>
                <a:lnSpc>
                  <a:spcPts val="3079"/>
                </a:lnSpc>
              </a:pPr>
              <a:r>
                <a:rPr lang="en-US" sz="2199" spc="10">
                  <a:solidFill>
                    <a:srgbClr val="000000"/>
                  </a:solidFill>
                  <a:latin typeface="Fira Sans Light"/>
                </a:rPr>
                <a:t>It is Applicant Tracking System (ATS) Friendly.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133350"/>
              <a:ext cx="7269448" cy="1547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799"/>
                </a:lnSpc>
                <a:spcBef>
                  <a:spcPct val="0"/>
                </a:spcBef>
              </a:pPr>
              <a:r>
                <a:rPr lang="en-US" sz="6999" spc="-139">
                  <a:solidFill>
                    <a:srgbClr val="1836B2"/>
                  </a:solidFill>
                  <a:latin typeface="Fira Sans Medium"/>
                </a:rPr>
                <a:t>LaTex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80652" y="9515874"/>
            <a:ext cx="16926697" cy="1542251"/>
            <a:chOff x="0" y="0"/>
            <a:chExt cx="58960502" cy="53721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8960500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9605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597231" y="1187672"/>
            <a:ext cx="8187369" cy="173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spc="24">
                <a:solidFill>
                  <a:srgbClr val="1836B2"/>
                </a:solidFill>
                <a:latin typeface="Fira Sans Bold"/>
              </a:rPr>
              <a:t>Why Use LaTeX for Your Resume?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876393" y="5663582"/>
            <a:ext cx="6316830" cy="618457"/>
            <a:chOff x="0" y="0"/>
            <a:chExt cx="8422441" cy="824609"/>
          </a:xfrm>
        </p:grpSpPr>
        <p:grpSp>
          <p:nvGrpSpPr>
            <p:cNvPr name="Group 19" id="19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209517" y="131949"/>
              <a:ext cx="533068" cy="513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>
                  <a:solidFill>
                    <a:srgbClr val="FFFFFF"/>
                  </a:solidFill>
                  <a:latin typeface="Fira Sans Medium"/>
                </a:rPr>
                <a:t>03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460950" y="141583"/>
              <a:ext cx="6961490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10">
                  <a:solidFill>
                    <a:srgbClr val="000000"/>
                  </a:solidFill>
                  <a:latin typeface="Fira Sans Light"/>
                </a:rPr>
                <a:t>Easy to Update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876393" y="6845952"/>
            <a:ext cx="6316830" cy="618457"/>
            <a:chOff x="0" y="0"/>
            <a:chExt cx="8422441" cy="824609"/>
          </a:xfrm>
        </p:grpSpPr>
        <p:grpSp>
          <p:nvGrpSpPr>
            <p:cNvPr name="Group 24" id="24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209517" y="131949"/>
              <a:ext cx="533068" cy="513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>
                  <a:solidFill>
                    <a:srgbClr val="FFFFFF"/>
                  </a:solidFill>
                  <a:latin typeface="Fira Sans"/>
                </a:rPr>
                <a:t>04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460950" y="141583"/>
              <a:ext cx="6961490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10">
                  <a:solidFill>
                    <a:srgbClr val="000000"/>
                  </a:solidFill>
                  <a:latin typeface="Fira Sans Light"/>
                </a:rPr>
                <a:t>Way more control and flexibility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876393" y="8028322"/>
            <a:ext cx="6316830" cy="618457"/>
            <a:chOff x="0" y="0"/>
            <a:chExt cx="8422441" cy="824609"/>
          </a:xfrm>
        </p:grpSpPr>
        <p:grpSp>
          <p:nvGrpSpPr>
            <p:cNvPr name="Group 29" id="29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TextBox 31" id="31"/>
            <p:cNvSpPr txBox="true"/>
            <p:nvPr/>
          </p:nvSpPr>
          <p:spPr>
            <a:xfrm rot="0">
              <a:off x="209517" y="131949"/>
              <a:ext cx="533068" cy="513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>
                  <a:solidFill>
                    <a:srgbClr val="FFFFFF"/>
                  </a:solidFill>
                  <a:latin typeface="Fira Sans Medium"/>
                </a:rPr>
                <a:t>05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460950" y="141583"/>
              <a:ext cx="6961490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10">
                  <a:solidFill>
                    <a:srgbClr val="000000"/>
                  </a:solidFill>
                  <a:latin typeface="Fira Sans Light"/>
                </a:rPr>
                <a:t>Markup Language familiar to HTML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28877" y="1903232"/>
            <a:ext cx="6316830" cy="618457"/>
            <a:chOff x="0" y="0"/>
            <a:chExt cx="8422441" cy="824609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209517" y="131949"/>
              <a:ext cx="533068" cy="513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>
                  <a:solidFill>
                    <a:srgbClr val="FFFFFF"/>
                  </a:solidFill>
                  <a:latin typeface="Fira Sans Medium"/>
                </a:rPr>
                <a:t>01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460950" y="141583"/>
              <a:ext cx="6961490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10">
                  <a:solidFill>
                    <a:srgbClr val="000000"/>
                  </a:solidFill>
                  <a:latin typeface="Fira Sans Light"/>
                </a:rPr>
                <a:t>Single Page Rule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928877" y="3037769"/>
            <a:ext cx="6316830" cy="618457"/>
            <a:chOff x="0" y="0"/>
            <a:chExt cx="8422441" cy="824609"/>
          </a:xfrm>
        </p:grpSpPr>
        <p:grpSp>
          <p:nvGrpSpPr>
            <p:cNvPr name="Group 8" id="8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209517" y="131949"/>
              <a:ext cx="533068" cy="513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>
                  <a:solidFill>
                    <a:srgbClr val="FFFFFF"/>
                  </a:solidFill>
                  <a:latin typeface="Fira Sans Medium"/>
                </a:rPr>
                <a:t>02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460950" y="141583"/>
              <a:ext cx="6961490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10">
                  <a:solidFill>
                    <a:srgbClr val="000000"/>
                  </a:solidFill>
                  <a:latin typeface="Fira Sans Light"/>
                </a:rPr>
                <a:t>Use Action Verbs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39332" y="3346674"/>
            <a:ext cx="6475540" cy="4174225"/>
            <a:chOff x="0" y="0"/>
            <a:chExt cx="8634053" cy="556563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5071815"/>
              <a:ext cx="8634053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133350"/>
              <a:ext cx="8634053" cy="4849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799"/>
                </a:lnSpc>
              </a:pPr>
              <a:r>
                <a:rPr lang="en-US" sz="6999" spc="-139">
                  <a:solidFill>
                    <a:srgbClr val="1836B2"/>
                  </a:solidFill>
                  <a:latin typeface="Fira Sans Medium"/>
                </a:rPr>
                <a:t>Resume Layout Best Practices</a:t>
              </a:r>
            </a:p>
            <a:p>
              <a:pPr>
                <a:lnSpc>
                  <a:spcPts val="97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80652" y="9515874"/>
            <a:ext cx="16926697" cy="1542251"/>
            <a:chOff x="0" y="0"/>
            <a:chExt cx="58960502" cy="53721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8960500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9605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928877" y="4220139"/>
            <a:ext cx="6316830" cy="618457"/>
            <a:chOff x="0" y="0"/>
            <a:chExt cx="8422441" cy="824609"/>
          </a:xfrm>
        </p:grpSpPr>
        <p:grpSp>
          <p:nvGrpSpPr>
            <p:cNvPr name="Group 18" id="18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209517" y="131949"/>
              <a:ext cx="533068" cy="513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>
                  <a:solidFill>
                    <a:srgbClr val="FFFFFF"/>
                  </a:solidFill>
                  <a:latin typeface="Fira Sans Medium"/>
                </a:rPr>
                <a:t>03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460950" y="141583"/>
              <a:ext cx="6961490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10">
                  <a:solidFill>
                    <a:srgbClr val="000000"/>
                  </a:solidFill>
                  <a:latin typeface="Fira Sans Light"/>
                </a:rPr>
                <a:t>Clearly Defined Sections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928877" y="5402509"/>
            <a:ext cx="6316830" cy="618457"/>
            <a:chOff x="0" y="0"/>
            <a:chExt cx="8422441" cy="824609"/>
          </a:xfrm>
        </p:grpSpPr>
        <p:grpSp>
          <p:nvGrpSpPr>
            <p:cNvPr name="Group 23" id="23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209517" y="131949"/>
              <a:ext cx="533068" cy="513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>
                  <a:solidFill>
                    <a:srgbClr val="FFFFFF"/>
                  </a:solidFill>
                  <a:latin typeface="Fira Sans"/>
                </a:rPr>
                <a:t>04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460950" y="141583"/>
              <a:ext cx="6961490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10">
                  <a:solidFill>
                    <a:srgbClr val="000000"/>
                  </a:solidFill>
                  <a:latin typeface="Fira Sans Light"/>
                </a:rPr>
                <a:t>Consistent Formatting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928877" y="6584879"/>
            <a:ext cx="6316830" cy="618457"/>
            <a:chOff x="0" y="0"/>
            <a:chExt cx="8422441" cy="824609"/>
          </a:xfrm>
        </p:grpSpPr>
        <p:grpSp>
          <p:nvGrpSpPr>
            <p:cNvPr name="Group 28" id="28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209517" y="131949"/>
              <a:ext cx="533068" cy="513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>
                  <a:solidFill>
                    <a:srgbClr val="FFFFFF"/>
                  </a:solidFill>
                  <a:latin typeface="Fira Sans Medium"/>
                </a:rPr>
                <a:t>05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460950" y="141583"/>
              <a:ext cx="6961490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10">
                  <a:solidFill>
                    <a:srgbClr val="000000"/>
                  </a:solidFill>
                  <a:latin typeface="Fira Sans Light"/>
                </a:rPr>
                <a:t>Maintain sufficient white space.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928877" y="7765311"/>
            <a:ext cx="6316830" cy="618457"/>
            <a:chOff x="0" y="0"/>
            <a:chExt cx="8422441" cy="824609"/>
          </a:xfrm>
        </p:grpSpPr>
        <p:grpSp>
          <p:nvGrpSpPr>
            <p:cNvPr name="Group 33" id="33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TextBox 35" id="35"/>
            <p:cNvSpPr txBox="true"/>
            <p:nvPr/>
          </p:nvSpPr>
          <p:spPr>
            <a:xfrm rot="0">
              <a:off x="209517" y="131949"/>
              <a:ext cx="533068" cy="513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>
                  <a:solidFill>
                    <a:srgbClr val="FFFFFF"/>
                  </a:solidFill>
                  <a:latin typeface="Fira Sans Medium"/>
                </a:rPr>
                <a:t>06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1460950" y="141583"/>
              <a:ext cx="6961490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10">
                  <a:solidFill>
                    <a:srgbClr val="000000"/>
                  </a:solidFill>
                  <a:latin typeface="Fira Sans Light"/>
                </a:rPr>
                <a:t>Reverse Chronological Rule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755716"/>
            <a:ext cx="18288000" cy="6775569"/>
          </a:xfrm>
          <a:custGeom>
            <a:avLst/>
            <a:gdLst/>
            <a:ahLst/>
            <a:cxnLst/>
            <a:rect r="r" b="b" t="t" l="l"/>
            <a:pathLst>
              <a:path h="6775569" w="18288000">
                <a:moveTo>
                  <a:pt x="0" y="0"/>
                </a:moveTo>
                <a:lnTo>
                  <a:pt x="18288000" y="0"/>
                </a:lnTo>
                <a:lnTo>
                  <a:pt x="18288000" y="6775568"/>
                </a:lnTo>
                <a:lnTo>
                  <a:pt x="0" y="6775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790" r="0" b="-42399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37840" y="2429815"/>
            <a:ext cx="12545941" cy="5427370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-3039467" y="-7512788"/>
            <a:ext cx="20298767" cy="9274697"/>
            <a:chOff x="0" y="0"/>
            <a:chExt cx="11757473" cy="5372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757473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757473">
                  <a:moveTo>
                    <a:pt x="102068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206803" y="5372100"/>
                  </a:lnTo>
                  <a:lnTo>
                    <a:pt x="11757473" y="2686050"/>
                  </a:lnTo>
                  <a:lnTo>
                    <a:pt x="1020680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13437627" y="2429815"/>
            <a:ext cx="4264841" cy="5427370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13083781" y="2429815"/>
            <a:ext cx="4895000" cy="7286097"/>
          </a:xfrm>
          <a:custGeom>
            <a:avLst/>
            <a:gdLst/>
            <a:ahLst/>
            <a:cxnLst/>
            <a:rect r="r" b="b" t="t" l="l"/>
            <a:pathLst>
              <a:path h="7286097" w="4895000">
                <a:moveTo>
                  <a:pt x="0" y="0"/>
                </a:moveTo>
                <a:lnTo>
                  <a:pt x="4895001" y="0"/>
                </a:lnTo>
                <a:lnTo>
                  <a:pt x="4895001" y="7286098"/>
                </a:lnTo>
                <a:lnTo>
                  <a:pt x="0" y="7286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29" t="0" r="-2229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51614" y="3267075"/>
            <a:ext cx="11718394" cy="374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 spc="105">
                <a:solidFill>
                  <a:srgbClr val="1836B2"/>
                </a:solidFill>
                <a:latin typeface="Fira Sans Semi-Bold"/>
              </a:rPr>
              <a:t> A cover letter is a supplement to your resume, not a replacement.</a:t>
            </a:r>
          </a:p>
          <a:p>
            <a:pPr>
              <a:lnSpc>
                <a:spcPts val="4200"/>
              </a:lnSpc>
            </a:pPr>
          </a:p>
          <a:p>
            <a:pPr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 spc="105">
                <a:solidFill>
                  <a:srgbClr val="1836B2"/>
                </a:solidFill>
                <a:latin typeface="Fira Sans Semi-Bold"/>
              </a:rPr>
              <a:t>Don’t repeat whatever is mentioned in your resume.</a:t>
            </a:r>
          </a:p>
          <a:p>
            <a:pPr>
              <a:lnSpc>
                <a:spcPts val="4200"/>
              </a:lnSpc>
            </a:pPr>
          </a:p>
          <a:p>
            <a:pPr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 spc="105">
                <a:solidFill>
                  <a:srgbClr val="1836B2"/>
                </a:solidFill>
                <a:latin typeface="Fira Sans Semi-Bold"/>
              </a:rPr>
              <a:t>Not always mandatory.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04730"/>
            <a:ext cx="12408927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 spc="105">
                <a:solidFill>
                  <a:srgbClr val="FFFFFF"/>
                </a:solidFill>
                <a:latin typeface="Fira Sans Semi-Bold"/>
              </a:rPr>
              <a:t>Cover Letter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87897" y="8430455"/>
            <a:ext cx="627297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12">
                <a:solidFill>
                  <a:srgbClr val="A066CB"/>
                </a:solidFill>
                <a:latin typeface="Fira Sans Bold"/>
              </a:rPr>
              <a:t>Paragraph 3: Company Knowledge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7840" y="9267602"/>
            <a:ext cx="627297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12">
                <a:solidFill>
                  <a:srgbClr val="A066CB"/>
                </a:solidFill>
                <a:latin typeface="Fira Sans Bold"/>
              </a:rPr>
              <a:t>Paragraph 2: Relevant Experience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0240" y="8430455"/>
            <a:ext cx="627297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12">
                <a:solidFill>
                  <a:srgbClr val="A066CB"/>
                </a:solidFill>
                <a:latin typeface="Fira Sans Bold"/>
              </a:rPr>
              <a:t>Paragraph 1: Why You Are a Good Fit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87897" y="9267602"/>
            <a:ext cx="627297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12">
                <a:solidFill>
                  <a:srgbClr val="A066CB"/>
                </a:solidFill>
                <a:latin typeface="Fira Sans Bold"/>
              </a:rPr>
              <a:t>Paragraph 4: Closing Statement</a:t>
            </a:r>
          </a:p>
        </p:txBody>
      </p:sp>
    </p:spTree>
  </p:cSld>
  <p:clrMapOvr>
    <a:masterClrMapping/>
  </p:clrMapOvr>
  <p:transition spd="slow">
    <p:cover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36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40870" y="855488"/>
            <a:ext cx="9737102" cy="9547574"/>
            <a:chOff x="0" y="0"/>
            <a:chExt cx="12982803" cy="127300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6357796"/>
              <a:ext cx="11160540" cy="6372302"/>
            </a:xfrm>
            <a:custGeom>
              <a:avLst/>
              <a:gdLst/>
              <a:ahLst/>
              <a:cxnLst/>
              <a:rect r="r" b="b" t="t" l="l"/>
              <a:pathLst>
                <a:path h="6372302" w="11160540">
                  <a:moveTo>
                    <a:pt x="0" y="0"/>
                  </a:moveTo>
                  <a:lnTo>
                    <a:pt x="11160540" y="0"/>
                  </a:lnTo>
                  <a:lnTo>
                    <a:pt x="11160540" y="6372302"/>
                  </a:lnTo>
                  <a:lnTo>
                    <a:pt x="0" y="6372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22263" y="0"/>
              <a:ext cx="11160540" cy="6372302"/>
            </a:xfrm>
            <a:custGeom>
              <a:avLst/>
              <a:gdLst/>
              <a:ahLst/>
              <a:cxnLst/>
              <a:rect r="r" b="b" t="t" l="l"/>
              <a:pathLst>
                <a:path h="6372302" w="11160540">
                  <a:moveTo>
                    <a:pt x="0" y="0"/>
                  </a:moveTo>
                  <a:lnTo>
                    <a:pt x="11160540" y="0"/>
                  </a:lnTo>
                  <a:lnTo>
                    <a:pt x="11160540" y="6372302"/>
                  </a:lnTo>
                  <a:lnTo>
                    <a:pt x="0" y="6372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2953650"/>
            <a:ext cx="9052309" cy="2469250"/>
            <a:chOff x="0" y="0"/>
            <a:chExt cx="12069745" cy="329233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0"/>
              <a:ext cx="12069745" cy="1919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FFFFFF"/>
                  </a:solidFill>
                  <a:latin typeface="Fira Sans Semi-Bold"/>
                </a:rPr>
                <a:t>That's a wrap!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616058"/>
              <a:ext cx="1206974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15">
                  <a:solidFill>
                    <a:srgbClr val="FFFFFF"/>
                  </a:solidFill>
                  <a:latin typeface="Fira Sans Light"/>
                </a:rPr>
                <a:t>Any Questions?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8734425"/>
            <a:ext cx="581360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89">
                <a:solidFill>
                  <a:srgbClr val="FFFFFF"/>
                </a:solidFill>
                <a:latin typeface="Fira Sans Semi-Bold"/>
              </a:rPr>
              <a:t>Jan 17, 2024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1028700" y="8251101"/>
            <a:ext cx="3861552" cy="0"/>
          </a:xfrm>
          <a:prstGeom prst="line">
            <a:avLst/>
          </a:prstGeom>
          <a:ln cap="rnd" w="76200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67454" y="3808509"/>
            <a:ext cx="6293389" cy="5449791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9518" t="0" r="-10345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13314148" y="2131229"/>
            <a:ext cx="0" cy="1257246"/>
          </a:xfrm>
          <a:prstGeom prst="line">
            <a:avLst/>
          </a:prstGeom>
          <a:ln cap="rnd" w="104775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-683656" y="3096117"/>
            <a:ext cx="9273883" cy="1701967"/>
            <a:chOff x="0" y="0"/>
            <a:chExt cx="12365178" cy="2269289"/>
          </a:xfrm>
        </p:grpSpPr>
        <p:grpSp>
          <p:nvGrpSpPr>
            <p:cNvPr name="Group 6" id="6"/>
            <p:cNvGrpSpPr/>
            <p:nvPr/>
          </p:nvGrpSpPr>
          <p:grpSpPr>
            <a:xfrm rot="-10800000">
              <a:off x="0" y="0"/>
              <a:ext cx="12365178" cy="2269289"/>
              <a:chOff x="0" y="0"/>
              <a:chExt cx="29272148" cy="53721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9272148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29272148">
                    <a:moveTo>
                      <a:pt x="27721477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27721477" y="5372100"/>
                    </a:lnTo>
                    <a:lnTo>
                      <a:pt x="29272148" y="2686050"/>
                    </a:lnTo>
                    <a:lnTo>
                      <a:pt x="27721477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2967537" y="298561"/>
              <a:ext cx="7778037" cy="1538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799"/>
                </a:lnSpc>
                <a:spcBef>
                  <a:spcPct val="0"/>
                </a:spcBef>
              </a:pPr>
              <a:r>
                <a:rPr lang="en-US" sz="6999" spc="-139">
                  <a:solidFill>
                    <a:srgbClr val="FFFFFF"/>
                  </a:solidFill>
                  <a:latin typeface="Fira Sans Medium"/>
                </a:rPr>
                <a:t>Introduction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949684" y="942975"/>
            <a:ext cx="4728929" cy="76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41"/>
              </a:lnSpc>
            </a:pPr>
            <a:r>
              <a:rPr lang="en-US" sz="4529" spc="22">
                <a:solidFill>
                  <a:srgbClr val="A066CB"/>
                </a:solidFill>
                <a:latin typeface="Fira Sans Medium"/>
              </a:rPr>
              <a:t>Nisarg Kudgunti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5714493"/>
            <a:ext cx="7602004" cy="3239795"/>
            <a:chOff x="0" y="0"/>
            <a:chExt cx="10136005" cy="431972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531432"/>
              <a:ext cx="10136005" cy="2788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29"/>
                </a:lnSpc>
              </a:pPr>
              <a:r>
                <a:rPr lang="en-US" sz="3021" spc="15">
                  <a:solidFill>
                    <a:srgbClr val="000000"/>
                  </a:solidFill>
                  <a:latin typeface="Fira Sans Light"/>
                </a:rPr>
                <a:t>ML Enthusiast || Published Writer || TEDxPVGCOET Licensee || Winner of Hackathon 2k21 || Microsoft Learn Student Ambassador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76200"/>
              <a:ext cx="10136005" cy="9232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856"/>
                </a:lnSpc>
              </a:pPr>
              <a:r>
                <a:rPr lang="en-US" sz="4183" spc="20">
                  <a:solidFill>
                    <a:srgbClr val="000000"/>
                  </a:solidFill>
                  <a:latin typeface="Fira Sans Light"/>
                </a:rPr>
                <a:t>B.E. Computer (2024 Expected)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E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005992" y="-536977"/>
            <a:ext cx="7282008" cy="10823977"/>
            <a:chOff x="0" y="0"/>
            <a:chExt cx="3175000" cy="4719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0320" y="21590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2"/>
              <a:stretch>
                <a:fillRect l="-160666" t="0" r="-9155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3"/>
              <a:stretch>
                <a:fillRect l="-4322" t="-3535" r="-518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005992" y="-536977"/>
            <a:ext cx="7282008" cy="10823977"/>
            <a:chOff x="0" y="0"/>
            <a:chExt cx="3175000" cy="4719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0320" y="21590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2"/>
              <a:stretch>
                <a:fillRect l="-160666" t="0" r="-9155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3"/>
              <a:stretch>
                <a:fillRect l="-4322" t="-3535" r="-51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297738" y="655348"/>
            <a:ext cx="7315200" cy="3270717"/>
            <a:chOff x="0" y="0"/>
            <a:chExt cx="9753600" cy="43609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753600" cy="4360955"/>
            </a:xfrm>
            <a:custGeom>
              <a:avLst/>
              <a:gdLst/>
              <a:ahLst/>
              <a:cxnLst/>
              <a:rect r="r" b="b" t="t" l="l"/>
              <a:pathLst>
                <a:path h="4360955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4360955"/>
                  </a:lnTo>
                  <a:lnTo>
                    <a:pt x="0" y="4360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9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4647" t="0" r="-4647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933281"/>
              <a:ext cx="9753600" cy="1795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60"/>
                </a:lnSpc>
                <a:spcBef>
                  <a:spcPct val="0"/>
                </a:spcBef>
              </a:pPr>
              <a:r>
                <a:rPr lang="en-US" sz="8114" spc="-162">
                  <a:solidFill>
                    <a:srgbClr val="000000"/>
                  </a:solidFill>
                  <a:latin typeface="League Spartan"/>
                </a:rPr>
                <a:t>Humiliation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005992" y="-536977"/>
            <a:ext cx="7282008" cy="10823977"/>
            <a:chOff x="0" y="0"/>
            <a:chExt cx="3175000" cy="4719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0320" y="21590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2"/>
              <a:stretch>
                <a:fillRect l="-160666" t="0" r="-9155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3"/>
              <a:stretch>
                <a:fillRect l="-4322" t="-3535" r="-51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243761" y="655348"/>
            <a:ext cx="7877879" cy="3452956"/>
            <a:chOff x="0" y="0"/>
            <a:chExt cx="10503839" cy="46039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503839" cy="4603941"/>
            </a:xfrm>
            <a:custGeom>
              <a:avLst/>
              <a:gdLst/>
              <a:ahLst/>
              <a:cxnLst/>
              <a:rect r="r" b="b" t="t" l="l"/>
              <a:pathLst>
                <a:path h="4603941" w="10503839">
                  <a:moveTo>
                    <a:pt x="0" y="0"/>
                  </a:moveTo>
                  <a:lnTo>
                    <a:pt x="10503839" y="0"/>
                  </a:lnTo>
                  <a:lnTo>
                    <a:pt x="10503839" y="4603941"/>
                  </a:lnTo>
                  <a:lnTo>
                    <a:pt x="0" y="4603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9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7142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999956"/>
              <a:ext cx="9753600" cy="1971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40"/>
                </a:lnSpc>
                <a:spcBef>
                  <a:spcPct val="0"/>
                </a:spcBef>
              </a:pPr>
              <a:r>
                <a:rPr lang="en-US" sz="4314" spc="-86">
                  <a:solidFill>
                    <a:srgbClr val="000000"/>
                  </a:solidFill>
                  <a:latin typeface="League Spartan"/>
                </a:rPr>
                <a:t>I was supposed to be the Dragon Warrior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005992" y="-536977"/>
            <a:ext cx="7282008" cy="10823977"/>
            <a:chOff x="0" y="0"/>
            <a:chExt cx="3175000" cy="4719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0320" y="21590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2"/>
              <a:stretch>
                <a:fillRect l="-160666" t="0" r="-9155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3"/>
              <a:stretch>
                <a:fillRect l="-4322" t="-3535" r="-518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0" y="0"/>
            <a:ext cx="5855643" cy="10655762"/>
            <a:chOff x="0" y="0"/>
            <a:chExt cx="2959100" cy="5384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08300" cy="5372100"/>
            </a:xfrm>
            <a:custGeom>
              <a:avLst/>
              <a:gdLst/>
              <a:ahLst/>
              <a:cxnLst/>
              <a:rect r="r" b="b" t="t" l="l"/>
              <a:pathLst>
                <a:path h="5372100" w="2908300">
                  <a:moveTo>
                    <a:pt x="2908300" y="774700"/>
                  </a:moveTo>
                  <a:cubicBezTo>
                    <a:pt x="2908300" y="685800"/>
                    <a:pt x="2838450" y="527050"/>
                    <a:pt x="2838450" y="527050"/>
                  </a:cubicBezTo>
                  <a:cubicBezTo>
                    <a:pt x="2838450" y="527050"/>
                    <a:pt x="2774950" y="412750"/>
                    <a:pt x="2736850" y="374650"/>
                  </a:cubicBezTo>
                  <a:cubicBezTo>
                    <a:pt x="2698750" y="336550"/>
                    <a:pt x="2736850" y="273050"/>
                    <a:pt x="2736850" y="222250"/>
                  </a:cubicBezTo>
                  <a:cubicBezTo>
                    <a:pt x="2736850" y="171450"/>
                    <a:pt x="2673350" y="6350"/>
                    <a:pt x="2673350" y="6350"/>
                  </a:cubicBezTo>
                  <a:lnTo>
                    <a:pt x="2670810" y="6350"/>
                  </a:lnTo>
                  <a:lnTo>
                    <a:pt x="2667000" y="0"/>
                  </a:lnTo>
                  <a:lnTo>
                    <a:pt x="2438400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548640"/>
                  </a:lnTo>
                  <a:lnTo>
                    <a:pt x="0" y="5346700"/>
                  </a:lnTo>
                  <a:lnTo>
                    <a:pt x="228600" y="5346700"/>
                  </a:lnTo>
                  <a:cubicBezTo>
                    <a:pt x="279400" y="5372100"/>
                    <a:pt x="533400" y="5295900"/>
                    <a:pt x="533400" y="5295900"/>
                  </a:cubicBezTo>
                  <a:lnTo>
                    <a:pt x="736600" y="5270500"/>
                  </a:lnTo>
                  <a:lnTo>
                    <a:pt x="927100" y="5270500"/>
                  </a:lnTo>
                  <a:cubicBezTo>
                    <a:pt x="927100" y="5270500"/>
                    <a:pt x="1079500" y="5283200"/>
                    <a:pt x="1104900" y="5295900"/>
                  </a:cubicBezTo>
                  <a:cubicBezTo>
                    <a:pt x="1130300" y="5308600"/>
                    <a:pt x="1219200" y="5334000"/>
                    <a:pt x="1282700" y="5308600"/>
                  </a:cubicBezTo>
                  <a:cubicBezTo>
                    <a:pt x="1346200" y="5283200"/>
                    <a:pt x="1460500" y="5308600"/>
                    <a:pt x="1460500" y="5308600"/>
                  </a:cubicBezTo>
                  <a:lnTo>
                    <a:pt x="1714500" y="5321300"/>
                  </a:lnTo>
                  <a:lnTo>
                    <a:pt x="1866900" y="5270500"/>
                  </a:lnTo>
                  <a:cubicBezTo>
                    <a:pt x="1866900" y="5270500"/>
                    <a:pt x="1955800" y="5283200"/>
                    <a:pt x="2006600" y="5295900"/>
                  </a:cubicBezTo>
                  <a:cubicBezTo>
                    <a:pt x="2057400" y="5308600"/>
                    <a:pt x="2146300" y="5308600"/>
                    <a:pt x="2146300" y="5308600"/>
                  </a:cubicBezTo>
                  <a:cubicBezTo>
                    <a:pt x="2146300" y="5308600"/>
                    <a:pt x="2247900" y="5295900"/>
                    <a:pt x="2413000" y="5270500"/>
                  </a:cubicBezTo>
                  <a:cubicBezTo>
                    <a:pt x="2578100" y="5245100"/>
                    <a:pt x="2552700" y="4965700"/>
                    <a:pt x="2552700" y="4927600"/>
                  </a:cubicBezTo>
                  <a:cubicBezTo>
                    <a:pt x="2552700" y="4889500"/>
                    <a:pt x="2552700" y="4673600"/>
                    <a:pt x="2578100" y="4546600"/>
                  </a:cubicBezTo>
                  <a:cubicBezTo>
                    <a:pt x="2603500" y="4419600"/>
                    <a:pt x="2641600" y="4368800"/>
                    <a:pt x="2641600" y="4368800"/>
                  </a:cubicBezTo>
                  <a:cubicBezTo>
                    <a:pt x="2641600" y="4368800"/>
                    <a:pt x="2717800" y="4038600"/>
                    <a:pt x="2730500" y="3987800"/>
                  </a:cubicBezTo>
                  <a:cubicBezTo>
                    <a:pt x="2743200" y="3937000"/>
                    <a:pt x="2730500" y="3873500"/>
                    <a:pt x="2705100" y="3835400"/>
                  </a:cubicBezTo>
                  <a:cubicBezTo>
                    <a:pt x="2679700" y="3797300"/>
                    <a:pt x="2705100" y="3644900"/>
                    <a:pt x="2692400" y="3606800"/>
                  </a:cubicBezTo>
                  <a:cubicBezTo>
                    <a:pt x="2679700" y="3568700"/>
                    <a:pt x="2692400" y="3416300"/>
                    <a:pt x="2692400" y="3416300"/>
                  </a:cubicBezTo>
                  <a:cubicBezTo>
                    <a:pt x="2692400" y="3416300"/>
                    <a:pt x="2667000" y="3289300"/>
                    <a:pt x="2667000" y="3251200"/>
                  </a:cubicBezTo>
                  <a:cubicBezTo>
                    <a:pt x="2667000" y="3213100"/>
                    <a:pt x="2730500" y="3048000"/>
                    <a:pt x="2730500" y="3048000"/>
                  </a:cubicBezTo>
                  <a:cubicBezTo>
                    <a:pt x="2730500" y="3048000"/>
                    <a:pt x="2717800" y="2717800"/>
                    <a:pt x="2717800" y="2692400"/>
                  </a:cubicBezTo>
                  <a:cubicBezTo>
                    <a:pt x="2832100" y="2590800"/>
                    <a:pt x="2821940" y="2438400"/>
                    <a:pt x="2821940" y="2438400"/>
                  </a:cubicBezTo>
                  <a:cubicBezTo>
                    <a:pt x="2830830" y="2373630"/>
                    <a:pt x="2806700" y="2260600"/>
                    <a:pt x="2806700" y="2260600"/>
                  </a:cubicBezTo>
                  <a:lnTo>
                    <a:pt x="2806700" y="2178050"/>
                  </a:lnTo>
                  <a:cubicBezTo>
                    <a:pt x="2807970" y="2172970"/>
                    <a:pt x="2809240" y="2167890"/>
                    <a:pt x="2809240" y="2162810"/>
                  </a:cubicBezTo>
                  <a:cubicBezTo>
                    <a:pt x="2811780" y="2082800"/>
                    <a:pt x="2810510" y="2034540"/>
                    <a:pt x="2809240" y="2014220"/>
                  </a:cubicBezTo>
                  <a:cubicBezTo>
                    <a:pt x="2809240" y="2010410"/>
                    <a:pt x="2809240" y="2006600"/>
                    <a:pt x="2809240" y="2002790"/>
                  </a:cubicBezTo>
                  <a:cubicBezTo>
                    <a:pt x="2809240" y="2002790"/>
                    <a:pt x="2809240" y="2002790"/>
                    <a:pt x="2809240" y="2002790"/>
                  </a:cubicBezTo>
                  <a:cubicBezTo>
                    <a:pt x="2806700" y="1955800"/>
                    <a:pt x="2794000" y="1917700"/>
                    <a:pt x="2794000" y="1917700"/>
                  </a:cubicBezTo>
                  <a:lnTo>
                    <a:pt x="2768600" y="1765300"/>
                  </a:lnTo>
                  <a:lnTo>
                    <a:pt x="2819400" y="1625600"/>
                  </a:lnTo>
                  <a:cubicBezTo>
                    <a:pt x="2819400" y="1625600"/>
                    <a:pt x="2806700" y="1422400"/>
                    <a:pt x="2794000" y="1295400"/>
                  </a:cubicBezTo>
                  <a:cubicBezTo>
                    <a:pt x="2781300" y="1168400"/>
                    <a:pt x="2844800" y="1092200"/>
                    <a:pt x="2844800" y="1092200"/>
                  </a:cubicBezTo>
                  <a:cubicBezTo>
                    <a:pt x="2844800" y="1092200"/>
                    <a:pt x="2908300" y="863600"/>
                    <a:pt x="2908300" y="774700"/>
                  </a:cubicBezTo>
                  <a:close/>
                </a:path>
              </a:pathLst>
            </a:custGeom>
            <a:blipFill>
              <a:blip r:embed="rId4"/>
              <a:stretch>
                <a:fillRect l="-118989" t="0" r="-10998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8400" y="0"/>
              <a:ext cx="520700" cy="5384800"/>
            </a:xfrm>
            <a:custGeom>
              <a:avLst/>
              <a:gdLst/>
              <a:ahLst/>
              <a:cxnLst/>
              <a:rect r="r" b="b" t="t" l="l"/>
              <a:pathLst>
                <a:path h="5384800" w="520700">
                  <a:moveTo>
                    <a:pt x="520700" y="5384800"/>
                  </a:moveTo>
                  <a:lnTo>
                    <a:pt x="0" y="5384800"/>
                  </a:lnTo>
                  <a:lnTo>
                    <a:pt x="0" y="0"/>
                  </a:lnTo>
                  <a:lnTo>
                    <a:pt x="520700" y="0"/>
                  </a:lnTo>
                  <a:lnTo>
                    <a:pt x="520700" y="5384800"/>
                  </a:lnTo>
                  <a:close/>
                </a:path>
              </a:pathLst>
            </a:custGeom>
            <a:blipFill>
              <a:blip r:embed="rId5"/>
              <a:stretch>
                <a:fillRect l="-99272" t="0" r="-35995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6074969" y="1028700"/>
            <a:ext cx="6409990" cy="2622269"/>
          </a:xfrm>
          <a:custGeom>
            <a:avLst/>
            <a:gdLst/>
            <a:ahLst/>
            <a:cxnLst/>
            <a:rect r="r" b="b" t="t" l="l"/>
            <a:pathLst>
              <a:path h="2622269" w="6409990">
                <a:moveTo>
                  <a:pt x="0" y="0"/>
                </a:moveTo>
                <a:lnTo>
                  <a:pt x="6409989" y="0"/>
                </a:lnTo>
                <a:lnTo>
                  <a:pt x="6409989" y="2622269"/>
                </a:lnTo>
                <a:lnTo>
                  <a:pt x="0" y="26222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02283" y="1589922"/>
            <a:ext cx="5555362" cy="1131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7"/>
              </a:lnSpc>
              <a:spcBef>
                <a:spcPct val="0"/>
              </a:spcBef>
            </a:pPr>
            <a:r>
              <a:rPr lang="en-US" sz="3276" spc="-65">
                <a:solidFill>
                  <a:srgbClr val="000000"/>
                </a:solidFill>
                <a:latin typeface="League Spartan"/>
              </a:rPr>
              <a:t>But this dumb Panda took away my Position...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005992" y="-536977"/>
            <a:ext cx="7282008" cy="10823977"/>
            <a:chOff x="0" y="0"/>
            <a:chExt cx="3175000" cy="4719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0320" y="21590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2"/>
              <a:stretch>
                <a:fillRect l="-160666" t="0" r="-9155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3"/>
              <a:stretch>
                <a:fillRect l="-4322" t="-3535" r="-518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0" y="0"/>
            <a:ext cx="5855643" cy="10655762"/>
            <a:chOff x="0" y="0"/>
            <a:chExt cx="2959100" cy="5384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08300" cy="5372100"/>
            </a:xfrm>
            <a:custGeom>
              <a:avLst/>
              <a:gdLst/>
              <a:ahLst/>
              <a:cxnLst/>
              <a:rect r="r" b="b" t="t" l="l"/>
              <a:pathLst>
                <a:path h="5372100" w="2908300">
                  <a:moveTo>
                    <a:pt x="2908300" y="774700"/>
                  </a:moveTo>
                  <a:cubicBezTo>
                    <a:pt x="2908300" y="685800"/>
                    <a:pt x="2838450" y="527050"/>
                    <a:pt x="2838450" y="527050"/>
                  </a:cubicBezTo>
                  <a:cubicBezTo>
                    <a:pt x="2838450" y="527050"/>
                    <a:pt x="2774950" y="412750"/>
                    <a:pt x="2736850" y="374650"/>
                  </a:cubicBezTo>
                  <a:cubicBezTo>
                    <a:pt x="2698750" y="336550"/>
                    <a:pt x="2736850" y="273050"/>
                    <a:pt x="2736850" y="222250"/>
                  </a:cubicBezTo>
                  <a:cubicBezTo>
                    <a:pt x="2736850" y="171450"/>
                    <a:pt x="2673350" y="6350"/>
                    <a:pt x="2673350" y="6350"/>
                  </a:cubicBezTo>
                  <a:lnTo>
                    <a:pt x="2670810" y="6350"/>
                  </a:lnTo>
                  <a:lnTo>
                    <a:pt x="2667000" y="0"/>
                  </a:lnTo>
                  <a:lnTo>
                    <a:pt x="2438400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548640"/>
                  </a:lnTo>
                  <a:lnTo>
                    <a:pt x="0" y="5346700"/>
                  </a:lnTo>
                  <a:lnTo>
                    <a:pt x="228600" y="5346700"/>
                  </a:lnTo>
                  <a:cubicBezTo>
                    <a:pt x="279400" y="5372100"/>
                    <a:pt x="533400" y="5295900"/>
                    <a:pt x="533400" y="5295900"/>
                  </a:cubicBezTo>
                  <a:lnTo>
                    <a:pt x="736600" y="5270500"/>
                  </a:lnTo>
                  <a:lnTo>
                    <a:pt x="927100" y="5270500"/>
                  </a:lnTo>
                  <a:cubicBezTo>
                    <a:pt x="927100" y="5270500"/>
                    <a:pt x="1079500" y="5283200"/>
                    <a:pt x="1104900" y="5295900"/>
                  </a:cubicBezTo>
                  <a:cubicBezTo>
                    <a:pt x="1130300" y="5308600"/>
                    <a:pt x="1219200" y="5334000"/>
                    <a:pt x="1282700" y="5308600"/>
                  </a:cubicBezTo>
                  <a:cubicBezTo>
                    <a:pt x="1346200" y="5283200"/>
                    <a:pt x="1460500" y="5308600"/>
                    <a:pt x="1460500" y="5308600"/>
                  </a:cubicBezTo>
                  <a:lnTo>
                    <a:pt x="1714500" y="5321300"/>
                  </a:lnTo>
                  <a:lnTo>
                    <a:pt x="1866900" y="5270500"/>
                  </a:lnTo>
                  <a:cubicBezTo>
                    <a:pt x="1866900" y="5270500"/>
                    <a:pt x="1955800" y="5283200"/>
                    <a:pt x="2006600" y="5295900"/>
                  </a:cubicBezTo>
                  <a:cubicBezTo>
                    <a:pt x="2057400" y="5308600"/>
                    <a:pt x="2146300" y="5308600"/>
                    <a:pt x="2146300" y="5308600"/>
                  </a:cubicBezTo>
                  <a:cubicBezTo>
                    <a:pt x="2146300" y="5308600"/>
                    <a:pt x="2247900" y="5295900"/>
                    <a:pt x="2413000" y="5270500"/>
                  </a:cubicBezTo>
                  <a:cubicBezTo>
                    <a:pt x="2578100" y="5245100"/>
                    <a:pt x="2552700" y="4965700"/>
                    <a:pt x="2552700" y="4927600"/>
                  </a:cubicBezTo>
                  <a:cubicBezTo>
                    <a:pt x="2552700" y="4889500"/>
                    <a:pt x="2552700" y="4673600"/>
                    <a:pt x="2578100" y="4546600"/>
                  </a:cubicBezTo>
                  <a:cubicBezTo>
                    <a:pt x="2603500" y="4419600"/>
                    <a:pt x="2641600" y="4368800"/>
                    <a:pt x="2641600" y="4368800"/>
                  </a:cubicBezTo>
                  <a:cubicBezTo>
                    <a:pt x="2641600" y="4368800"/>
                    <a:pt x="2717800" y="4038600"/>
                    <a:pt x="2730500" y="3987800"/>
                  </a:cubicBezTo>
                  <a:cubicBezTo>
                    <a:pt x="2743200" y="3937000"/>
                    <a:pt x="2730500" y="3873500"/>
                    <a:pt x="2705100" y="3835400"/>
                  </a:cubicBezTo>
                  <a:cubicBezTo>
                    <a:pt x="2679700" y="3797300"/>
                    <a:pt x="2705100" y="3644900"/>
                    <a:pt x="2692400" y="3606800"/>
                  </a:cubicBezTo>
                  <a:cubicBezTo>
                    <a:pt x="2679700" y="3568700"/>
                    <a:pt x="2692400" y="3416300"/>
                    <a:pt x="2692400" y="3416300"/>
                  </a:cubicBezTo>
                  <a:cubicBezTo>
                    <a:pt x="2692400" y="3416300"/>
                    <a:pt x="2667000" y="3289300"/>
                    <a:pt x="2667000" y="3251200"/>
                  </a:cubicBezTo>
                  <a:cubicBezTo>
                    <a:pt x="2667000" y="3213100"/>
                    <a:pt x="2730500" y="3048000"/>
                    <a:pt x="2730500" y="3048000"/>
                  </a:cubicBezTo>
                  <a:cubicBezTo>
                    <a:pt x="2730500" y="3048000"/>
                    <a:pt x="2717800" y="2717800"/>
                    <a:pt x="2717800" y="2692400"/>
                  </a:cubicBezTo>
                  <a:cubicBezTo>
                    <a:pt x="2832100" y="2590800"/>
                    <a:pt x="2821940" y="2438400"/>
                    <a:pt x="2821940" y="2438400"/>
                  </a:cubicBezTo>
                  <a:cubicBezTo>
                    <a:pt x="2830830" y="2373630"/>
                    <a:pt x="2806700" y="2260600"/>
                    <a:pt x="2806700" y="2260600"/>
                  </a:cubicBezTo>
                  <a:lnTo>
                    <a:pt x="2806700" y="2178050"/>
                  </a:lnTo>
                  <a:cubicBezTo>
                    <a:pt x="2807970" y="2172970"/>
                    <a:pt x="2809240" y="2167890"/>
                    <a:pt x="2809240" y="2162810"/>
                  </a:cubicBezTo>
                  <a:cubicBezTo>
                    <a:pt x="2811780" y="2082800"/>
                    <a:pt x="2810510" y="2034540"/>
                    <a:pt x="2809240" y="2014220"/>
                  </a:cubicBezTo>
                  <a:cubicBezTo>
                    <a:pt x="2809240" y="2010410"/>
                    <a:pt x="2809240" y="2006600"/>
                    <a:pt x="2809240" y="2002790"/>
                  </a:cubicBezTo>
                  <a:cubicBezTo>
                    <a:pt x="2809240" y="2002790"/>
                    <a:pt x="2809240" y="2002790"/>
                    <a:pt x="2809240" y="2002790"/>
                  </a:cubicBezTo>
                  <a:cubicBezTo>
                    <a:pt x="2806700" y="1955800"/>
                    <a:pt x="2794000" y="1917700"/>
                    <a:pt x="2794000" y="1917700"/>
                  </a:cubicBezTo>
                  <a:lnTo>
                    <a:pt x="2768600" y="1765300"/>
                  </a:lnTo>
                  <a:lnTo>
                    <a:pt x="2819400" y="1625600"/>
                  </a:lnTo>
                  <a:cubicBezTo>
                    <a:pt x="2819400" y="1625600"/>
                    <a:pt x="2806700" y="1422400"/>
                    <a:pt x="2794000" y="1295400"/>
                  </a:cubicBezTo>
                  <a:cubicBezTo>
                    <a:pt x="2781300" y="1168400"/>
                    <a:pt x="2844800" y="1092200"/>
                    <a:pt x="2844800" y="1092200"/>
                  </a:cubicBezTo>
                  <a:cubicBezTo>
                    <a:pt x="2844800" y="1092200"/>
                    <a:pt x="2908300" y="863600"/>
                    <a:pt x="2908300" y="774700"/>
                  </a:cubicBezTo>
                  <a:close/>
                </a:path>
              </a:pathLst>
            </a:custGeom>
            <a:blipFill>
              <a:blip r:embed="rId4"/>
              <a:stretch>
                <a:fillRect l="-118989" t="0" r="-10998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8400" y="0"/>
              <a:ext cx="520700" cy="5384800"/>
            </a:xfrm>
            <a:custGeom>
              <a:avLst/>
              <a:gdLst/>
              <a:ahLst/>
              <a:cxnLst/>
              <a:rect r="r" b="b" t="t" l="l"/>
              <a:pathLst>
                <a:path h="5384800" w="520700">
                  <a:moveTo>
                    <a:pt x="520700" y="5384800"/>
                  </a:moveTo>
                  <a:lnTo>
                    <a:pt x="0" y="5384800"/>
                  </a:lnTo>
                  <a:lnTo>
                    <a:pt x="0" y="0"/>
                  </a:lnTo>
                  <a:lnTo>
                    <a:pt x="520700" y="0"/>
                  </a:lnTo>
                  <a:lnTo>
                    <a:pt x="520700" y="5384800"/>
                  </a:lnTo>
                  <a:close/>
                </a:path>
              </a:pathLst>
            </a:custGeom>
            <a:blipFill>
              <a:blip r:embed="rId5"/>
              <a:stretch>
                <a:fillRect l="-99272" t="0" r="-35995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6074969" y="1028700"/>
            <a:ext cx="6409990" cy="2622269"/>
          </a:xfrm>
          <a:custGeom>
            <a:avLst/>
            <a:gdLst/>
            <a:ahLst/>
            <a:cxnLst/>
            <a:rect r="r" b="b" t="t" l="l"/>
            <a:pathLst>
              <a:path h="2622269" w="6409990">
                <a:moveTo>
                  <a:pt x="0" y="0"/>
                </a:moveTo>
                <a:lnTo>
                  <a:pt x="6409989" y="0"/>
                </a:lnTo>
                <a:lnTo>
                  <a:pt x="6409989" y="2622269"/>
                </a:lnTo>
                <a:lnTo>
                  <a:pt x="0" y="26222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02283" y="1577242"/>
            <a:ext cx="5555362" cy="762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7"/>
              </a:lnSpc>
              <a:spcBef>
                <a:spcPct val="0"/>
              </a:spcBef>
            </a:pPr>
            <a:r>
              <a:rPr lang="en-US" sz="4476" spc="-89">
                <a:solidFill>
                  <a:srgbClr val="000000"/>
                </a:solidFill>
                <a:latin typeface="League Spartan"/>
              </a:rPr>
              <a:t>MY DESTINYYY!!!!!!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54967" y="0"/>
            <a:ext cx="10978065" cy="15451787"/>
            <a:chOff x="0" y="0"/>
            <a:chExt cx="14637420" cy="20602383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14637420" cy="20602383"/>
              <a:chOff x="0" y="0"/>
              <a:chExt cx="7689850" cy="1082357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63500" y="63500"/>
                <a:ext cx="7562850" cy="10696575"/>
              </a:xfrm>
              <a:custGeom>
                <a:avLst/>
                <a:gdLst/>
                <a:ahLst/>
                <a:cxnLst/>
                <a:rect r="r" b="b" t="t" l="l"/>
                <a:pathLst>
                  <a:path h="10696575" w="7562850">
                    <a:moveTo>
                      <a:pt x="0" y="0"/>
                    </a:moveTo>
                    <a:lnTo>
                      <a:pt x="7562850" y="0"/>
                    </a:lnTo>
                    <a:lnTo>
                      <a:pt x="7562850" y="10696575"/>
                    </a:lnTo>
                    <a:lnTo>
                      <a:pt x="0" y="106965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577850" y="1568450"/>
                <a:ext cx="6534150" cy="9525"/>
              </a:xfrm>
              <a:custGeom>
                <a:avLst/>
                <a:gdLst/>
                <a:ahLst/>
                <a:cxnLst/>
                <a:rect r="r" b="b" t="t" l="l"/>
                <a:pathLst>
                  <a:path h="9525" w="6534150">
                    <a:moveTo>
                      <a:pt x="0" y="0"/>
                    </a:moveTo>
                    <a:lnTo>
                      <a:pt x="6534150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577850" y="2835275"/>
                <a:ext cx="6534150" cy="9525"/>
              </a:xfrm>
              <a:custGeom>
                <a:avLst/>
                <a:gdLst/>
                <a:ahLst/>
                <a:cxnLst/>
                <a:rect r="r" b="b" t="t" l="l"/>
                <a:pathLst>
                  <a:path h="9525" w="6534150">
                    <a:moveTo>
                      <a:pt x="0" y="0"/>
                    </a:moveTo>
                    <a:lnTo>
                      <a:pt x="6534150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577850" y="4102100"/>
                <a:ext cx="6534150" cy="9525"/>
              </a:xfrm>
              <a:custGeom>
                <a:avLst/>
                <a:gdLst/>
                <a:ahLst/>
                <a:cxnLst/>
                <a:rect r="r" b="b" t="t" l="l"/>
                <a:pathLst>
                  <a:path h="9525" w="6534150">
                    <a:moveTo>
                      <a:pt x="0" y="0"/>
                    </a:moveTo>
                    <a:lnTo>
                      <a:pt x="6534150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2244598" y="4502150"/>
                <a:ext cx="47752" cy="47751"/>
              </a:xfrm>
              <a:custGeom>
                <a:avLst/>
                <a:gdLst/>
                <a:ahLst/>
                <a:cxnLst/>
                <a:rect r="r" b="b" t="t" l="l"/>
                <a:pathLst>
                  <a:path h="47751" w="47752">
                    <a:moveTo>
                      <a:pt x="47752" y="23876"/>
                    </a:moveTo>
                    <a:lnTo>
                      <a:pt x="47117" y="30099"/>
                    </a:lnTo>
                    <a:lnTo>
                      <a:pt x="42926" y="38481"/>
                    </a:lnTo>
                    <a:lnTo>
                      <a:pt x="35941" y="44704"/>
                    </a:lnTo>
                    <a:lnTo>
                      <a:pt x="27051" y="47752"/>
                    </a:lnTo>
                    <a:lnTo>
                      <a:pt x="17653" y="47117"/>
                    </a:lnTo>
                    <a:lnTo>
                      <a:pt x="9271" y="42926"/>
                    </a:lnTo>
                    <a:lnTo>
                      <a:pt x="3048" y="35941"/>
                    </a:lnTo>
                    <a:lnTo>
                      <a:pt x="0" y="27051"/>
                    </a:lnTo>
                    <a:lnTo>
                      <a:pt x="635" y="17653"/>
                    </a:lnTo>
                    <a:lnTo>
                      <a:pt x="4826" y="9271"/>
                    </a:lnTo>
                    <a:lnTo>
                      <a:pt x="11811" y="3048"/>
                    </a:lnTo>
                    <a:lnTo>
                      <a:pt x="20701" y="0"/>
                    </a:lnTo>
                    <a:lnTo>
                      <a:pt x="30099" y="635"/>
                    </a:lnTo>
                    <a:lnTo>
                      <a:pt x="38481" y="4826"/>
                    </a:lnTo>
                    <a:lnTo>
                      <a:pt x="44704" y="11811"/>
                    </a:lnTo>
                    <a:lnTo>
                      <a:pt x="47752" y="20701"/>
                    </a:lnTo>
                    <a:close/>
                  </a:path>
                </a:pathLst>
              </a:custGeom>
              <a:solidFill>
                <a:srgbClr val="3D3D3D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2244598" y="4682998"/>
                <a:ext cx="47752" cy="47751"/>
              </a:xfrm>
              <a:custGeom>
                <a:avLst/>
                <a:gdLst/>
                <a:ahLst/>
                <a:cxnLst/>
                <a:rect r="r" b="b" t="t" l="l"/>
                <a:pathLst>
                  <a:path h="47751" w="47752">
                    <a:moveTo>
                      <a:pt x="47752" y="23876"/>
                    </a:moveTo>
                    <a:lnTo>
                      <a:pt x="47117" y="30099"/>
                    </a:lnTo>
                    <a:lnTo>
                      <a:pt x="42926" y="38481"/>
                    </a:lnTo>
                    <a:lnTo>
                      <a:pt x="35941" y="44704"/>
                    </a:lnTo>
                    <a:lnTo>
                      <a:pt x="27051" y="47752"/>
                    </a:lnTo>
                    <a:lnTo>
                      <a:pt x="17653" y="47117"/>
                    </a:lnTo>
                    <a:lnTo>
                      <a:pt x="9271" y="42926"/>
                    </a:lnTo>
                    <a:lnTo>
                      <a:pt x="3048" y="35941"/>
                    </a:lnTo>
                    <a:lnTo>
                      <a:pt x="0" y="27051"/>
                    </a:lnTo>
                    <a:lnTo>
                      <a:pt x="635" y="17653"/>
                    </a:lnTo>
                    <a:lnTo>
                      <a:pt x="4826" y="9271"/>
                    </a:lnTo>
                    <a:lnTo>
                      <a:pt x="11811" y="3048"/>
                    </a:lnTo>
                    <a:lnTo>
                      <a:pt x="20701" y="0"/>
                    </a:lnTo>
                    <a:lnTo>
                      <a:pt x="30099" y="635"/>
                    </a:lnTo>
                    <a:lnTo>
                      <a:pt x="38481" y="4826"/>
                    </a:lnTo>
                    <a:lnTo>
                      <a:pt x="44704" y="11811"/>
                    </a:lnTo>
                    <a:lnTo>
                      <a:pt x="47752" y="20701"/>
                    </a:lnTo>
                    <a:close/>
                  </a:path>
                </a:pathLst>
              </a:custGeom>
              <a:solidFill>
                <a:srgbClr val="3D3D3D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577850" y="5549900"/>
                <a:ext cx="6534150" cy="9525"/>
              </a:xfrm>
              <a:custGeom>
                <a:avLst/>
                <a:gdLst/>
                <a:ahLst/>
                <a:cxnLst/>
                <a:rect r="r" b="b" t="t" l="l"/>
                <a:pathLst>
                  <a:path h="9525" w="6534150">
                    <a:moveTo>
                      <a:pt x="0" y="0"/>
                    </a:moveTo>
                    <a:lnTo>
                      <a:pt x="6534150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6143640" y="770118"/>
              <a:ext cx="2350123" cy="811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96"/>
                </a:lnSpc>
              </a:pPr>
              <a:r>
                <a:rPr lang="en-US" sz="3640">
                  <a:solidFill>
                    <a:srgbClr val="000000"/>
                  </a:solidFill>
                  <a:latin typeface="Roboto Bold"/>
                </a:rPr>
                <a:t>Tai Lung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404178" y="10852219"/>
              <a:ext cx="2790841" cy="700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35"/>
                </a:lnSpc>
              </a:pPr>
              <a:r>
                <a:rPr lang="en-US" sz="1713" spc="5">
                  <a:solidFill>
                    <a:srgbClr val="3D3D3D"/>
                  </a:solidFill>
                  <a:latin typeface="Roboto"/>
                </a:rPr>
                <a:t>Martial Arts Expertise </a:t>
              </a:r>
              <a:r>
                <a:rPr lang="en-US" sz="1713" spc="5">
                  <a:solidFill>
                    <a:srgbClr val="000000"/>
                  </a:solidFill>
                  <a:latin typeface="Roboto Bold"/>
                </a:rPr>
                <a:t>Professional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244973" y="3273634"/>
              <a:ext cx="4817079" cy="700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35"/>
                </a:lnSpc>
              </a:pPr>
              <a:r>
                <a:rPr lang="en-US" sz="1713">
                  <a:solidFill>
                    <a:srgbClr val="000000"/>
                  </a:solidFill>
                  <a:latin typeface="Roboto Bold"/>
                </a:rPr>
                <a:t>Nationality:</a:t>
              </a:r>
              <a:r>
                <a:rPr lang="en-US" sz="1713">
                  <a:solidFill>
                    <a:srgbClr val="000000"/>
                  </a:solidFill>
                  <a:latin typeface="Roboto"/>
                </a:rPr>
                <a:t> </a:t>
              </a:r>
              <a:r>
                <a:rPr lang="en-US" sz="1713">
                  <a:solidFill>
                    <a:srgbClr val="3D3D3D"/>
                  </a:solidFill>
                  <a:latin typeface="Roboto"/>
                </a:rPr>
                <a:t>Chi</a:t>
              </a:r>
              <a:r>
                <a:rPr lang="en-US" sz="1713">
                  <a:solidFill>
                    <a:srgbClr val="3D3D3D"/>
                  </a:solidFill>
                  <a:latin typeface="Roboto"/>
                  <a:hlinkClick r:id="rId2" tooltip="mailto:tailung@thebest.com"/>
                </a:rPr>
                <a:t>nese</a:t>
              </a:r>
            </a:p>
            <a:p>
              <a:pPr algn="l">
                <a:lnSpc>
                  <a:spcPts val="2035"/>
                </a:lnSpc>
              </a:pPr>
              <a:r>
                <a:rPr lang="en-US" sz="1713">
                  <a:solidFill>
                    <a:srgbClr val="000000"/>
                  </a:solidFill>
                  <a:latin typeface="Roboto Bold"/>
                </a:rPr>
                <a:t>Email address:</a:t>
              </a:r>
              <a:r>
                <a:rPr lang="en-US" sz="1713">
                  <a:solidFill>
                    <a:srgbClr val="3D3D3D"/>
                  </a:solidFill>
                  <a:latin typeface="Roboto"/>
                  <a:hlinkClick r:id="rId3" tooltip="mailto:tailung@thebest.com"/>
                </a:rPr>
                <a:t>tailung@thebest.com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4890925" y="10852219"/>
              <a:ext cx="1745921" cy="700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035"/>
                </a:lnSpc>
              </a:pPr>
              <a:r>
                <a:rPr lang="en-US" sz="1713">
                  <a:solidFill>
                    <a:srgbClr val="3D3D3D"/>
                  </a:solidFill>
                  <a:latin typeface="Roboto"/>
                </a:rPr>
                <a:t>Mental Focus </a:t>
              </a:r>
              <a:r>
                <a:rPr lang="en-US" sz="1713">
                  <a:solidFill>
                    <a:srgbClr val="000000"/>
                  </a:solidFill>
                  <a:latin typeface="Roboto Bold"/>
                </a:rPr>
                <a:t>Professional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581001" y="8440851"/>
              <a:ext cx="8134686" cy="700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035"/>
                </a:lnSpc>
              </a:pPr>
              <a:r>
                <a:rPr lang="en-US" sz="1713">
                  <a:solidFill>
                    <a:srgbClr val="3D3D3D"/>
                  </a:solidFill>
                  <a:latin typeface="Roboto"/>
                </a:rPr>
                <a:t>Completed extensive training in various martial arts disciplines. Studied under the guidance of the revered Master Shifu.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244973" y="5685002"/>
              <a:ext cx="11643662" cy="700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035"/>
                </a:lnSpc>
              </a:pPr>
              <a:r>
                <a:rPr lang="en-US" sz="1713">
                  <a:solidFill>
                    <a:srgbClr val="3D3D3D"/>
                  </a:solidFill>
                  <a:latin typeface="Roboto"/>
                </a:rPr>
                <a:t>To obtain the esteemed position of Dragon Warrior and showcase my unparalleled kung fu skills for the benefit of the Valley of Peace.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6701989" y="9887966"/>
              <a:ext cx="1233134" cy="511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47"/>
                </a:lnSpc>
              </a:pPr>
              <a:r>
                <a:rPr lang="en-US" sz="2248">
                  <a:solidFill>
                    <a:srgbClr val="000000"/>
                  </a:solidFill>
                  <a:latin typeface="Roboto Bold"/>
                </a:rPr>
                <a:t>SKILLS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6572809" y="4720749"/>
              <a:ext cx="1491368" cy="511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47"/>
                </a:lnSpc>
              </a:pPr>
              <a:r>
                <a:rPr lang="en-US" sz="2248">
                  <a:solidFill>
                    <a:srgbClr val="000000"/>
                  </a:solidFill>
                  <a:latin typeface="Roboto Bold"/>
                </a:rPr>
                <a:t>PROFILE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5622947" y="7132117"/>
              <a:ext cx="3391362" cy="511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47"/>
                </a:lnSpc>
              </a:pPr>
              <a:r>
                <a:rPr lang="en-US" sz="2248">
                  <a:solidFill>
                    <a:srgbClr val="000000"/>
                  </a:solidFill>
                  <a:latin typeface="Roboto Bold"/>
                </a:rPr>
                <a:t>WORK EXPERIENCE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5032561" y="2309381"/>
              <a:ext cx="4572262" cy="511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47"/>
                </a:lnSpc>
              </a:pPr>
              <a:r>
                <a:rPr lang="en-US" sz="2248">
                  <a:solidFill>
                    <a:srgbClr val="000000"/>
                  </a:solidFill>
                  <a:latin typeface="Roboto Bold"/>
                </a:rPr>
                <a:t>PERSONAL INFORMATION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4290911" y="8017307"/>
              <a:ext cx="4142349" cy="4680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48"/>
                </a:lnSpc>
              </a:pPr>
              <a:r>
                <a:rPr lang="en-US" sz="2034">
                  <a:solidFill>
                    <a:srgbClr val="000000"/>
                  </a:solidFill>
                  <a:latin typeface="Roboto Bold"/>
                </a:rPr>
                <a:t>Kung Fu Training Academy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1571725" y="230878"/>
            <a:ext cx="1908077" cy="2012499"/>
          </a:xfrm>
          <a:custGeom>
            <a:avLst/>
            <a:gdLst/>
            <a:ahLst/>
            <a:cxnLst/>
            <a:rect r="r" b="b" t="t" l="l"/>
            <a:pathLst>
              <a:path h="2012499" w="1908077">
                <a:moveTo>
                  <a:pt x="0" y="0"/>
                </a:moveTo>
                <a:lnTo>
                  <a:pt x="1908076" y="0"/>
                </a:lnTo>
                <a:lnTo>
                  <a:pt x="1908076" y="2012499"/>
                </a:lnTo>
                <a:lnTo>
                  <a:pt x="0" y="201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DAF5-KvM8L4</dc:identifier>
  <dcterms:modified xsi:type="dcterms:W3CDTF">2011-08-01T06:04:30Z</dcterms:modified>
  <cp:revision>1</cp:revision>
  <dc:title>Nisarg Kudgunti Genesis PPT</dc:title>
</cp:coreProperties>
</file>